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6587" r:id="rId4"/>
    <p:sldId id="6588" r:id="rId6"/>
    <p:sldId id="261" r:id="rId7"/>
    <p:sldId id="265" r:id="rId8"/>
    <p:sldId id="6594" r:id="rId9"/>
    <p:sldId id="270" r:id="rId10"/>
    <p:sldId id="659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E78"/>
    <a:srgbClr val="4472C4"/>
    <a:srgbClr val="A39278"/>
    <a:srgbClr val="035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5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BA2D3-CBC2-4AA8-94A7-92F7C685F8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B554F-16D6-47F2-B288-A4E8F59E3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162802" y="96009"/>
            <a:ext cx="6047498" cy="452432"/>
            <a:chOff x="162802" y="106676"/>
            <a:chExt cx="6047498" cy="502702"/>
          </a:xfrm>
        </p:grpSpPr>
        <p:sp>
          <p:nvSpPr>
            <p:cNvPr id="9" name="文本框 8"/>
            <p:cNvSpPr txBox="1"/>
            <p:nvPr/>
          </p:nvSpPr>
          <p:spPr>
            <a:xfrm>
              <a:off x="924078" y="106676"/>
              <a:ext cx="5286222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340" b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sz="2340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2802" y="132600"/>
              <a:ext cx="729287" cy="445249"/>
              <a:chOff x="7304087" y="2314113"/>
              <a:chExt cx="1001487" cy="611434"/>
            </a:xfrm>
          </p:grpSpPr>
          <p:sp>
            <p:nvSpPr>
              <p:cNvPr id="11" name="对角圆角矩形 10"/>
              <p:cNvSpPr/>
              <p:nvPr/>
            </p:nvSpPr>
            <p:spPr>
              <a:xfrm>
                <a:off x="7304087" y="2314113"/>
                <a:ext cx="1001487" cy="61143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700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0796" y="2436888"/>
                <a:ext cx="468069" cy="36588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62802" y="96009"/>
            <a:ext cx="6047498" cy="452432"/>
            <a:chOff x="162802" y="106676"/>
            <a:chExt cx="6047498" cy="502702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162802" y="132600"/>
              <a:ext cx="729287" cy="445249"/>
              <a:chOff x="7304087" y="3310761"/>
              <a:chExt cx="1001487" cy="611434"/>
            </a:xfrm>
          </p:grpSpPr>
          <p:sp>
            <p:nvSpPr>
              <p:cNvPr id="4" name="对角圆角矩形 3"/>
              <p:cNvSpPr/>
              <p:nvPr/>
            </p:nvSpPr>
            <p:spPr>
              <a:xfrm>
                <a:off x="7304087" y="3310761"/>
                <a:ext cx="1001487" cy="61143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01AA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700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1679" y="3451116"/>
                <a:ext cx="526303" cy="330725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 userDrawn="1"/>
          </p:nvSpPr>
          <p:spPr>
            <a:xfrm>
              <a:off x="924078" y="106676"/>
              <a:ext cx="5286222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340" b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sz="2340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B16F-C96A-427B-969B-477B10EE7C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D561-4BC7-4D7F-842E-6A8BE23428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.jpeg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版式-555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980" y="681355"/>
            <a:ext cx="11710035" cy="1362710"/>
          </a:xfrm>
          <a:prstGeom prst="rect">
            <a:avLst/>
          </a:prstGeom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" y="982345"/>
            <a:ext cx="2787015" cy="9944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71595" y="3340735"/>
            <a:ext cx="7454265" cy="25533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algn="l" defTabSz="457200"/>
            <a:r>
              <a:rPr lang="zh-CN" altLang="en-US" sz="3200" dirty="0">
                <a:solidFill>
                  <a:srgbClr val="566E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ea"/>
                <a:sym typeface="+mn-lt"/>
              </a:rPr>
              <a:t>Using functional genetic screens to guide precision cancer therapy</a:t>
            </a:r>
            <a:endParaRPr lang="zh-CN" altLang="en-US" sz="3200" dirty="0">
              <a:solidFill>
                <a:srgbClr val="566E7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ea"/>
              <a:sym typeface="+mn-lt"/>
            </a:endParaRPr>
          </a:p>
          <a:p>
            <a:pPr algn="l" defTabSz="457200"/>
            <a:endParaRPr lang="zh-CN" altLang="en-US" sz="3200" dirty="0">
              <a:solidFill>
                <a:srgbClr val="566E7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ea"/>
              <a:sym typeface="+mn-lt"/>
            </a:endParaRPr>
          </a:p>
          <a:p>
            <a:pPr algn="l" defTabSz="457200"/>
            <a:r>
              <a:rPr lang="zh-CN" altLang="en-US" sz="3200" dirty="0">
                <a:solidFill>
                  <a:srgbClr val="566E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ea"/>
                <a:sym typeface="+mn-lt"/>
              </a:rPr>
              <a:t>主讲人：孙崇  博士后 </a:t>
            </a:r>
            <a:endParaRPr lang="zh-CN" altLang="en-US" sz="3200" dirty="0">
              <a:solidFill>
                <a:srgbClr val="566E7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ea"/>
              <a:sym typeface="+mn-lt"/>
            </a:endParaRPr>
          </a:p>
          <a:p>
            <a:pPr algn="l" defTabSz="457200"/>
            <a:r>
              <a:rPr lang="zh-CN" altLang="en-US" sz="3200" dirty="0">
                <a:solidFill>
                  <a:srgbClr val="566E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ea"/>
                <a:sym typeface="+mn-lt"/>
              </a:rPr>
              <a:t>荷兰癌症研究所</a:t>
            </a:r>
            <a:endParaRPr lang="zh-CN" altLang="en-US" sz="3200" dirty="0">
              <a:solidFill>
                <a:srgbClr val="566E7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871595" y="3264535"/>
            <a:ext cx="6689725" cy="0"/>
          </a:xfrm>
          <a:prstGeom prst="line">
            <a:avLst/>
          </a:prstGeom>
          <a:ln>
            <a:solidFill>
              <a:srgbClr val="566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871595" y="2382520"/>
            <a:ext cx="745426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algn="l" defTabSz="457200"/>
            <a:r>
              <a:rPr lang="zh-CN" altLang="en-US" sz="4800" dirty="0">
                <a:solidFill>
                  <a:srgbClr val="566E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ea"/>
                <a:sym typeface="+mn-lt"/>
              </a:rPr>
              <a:t>高通量功能基因筛选技术</a:t>
            </a:r>
            <a:endParaRPr lang="zh-CN" altLang="en-US" sz="4800" dirty="0">
              <a:solidFill>
                <a:srgbClr val="566E7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H_Number_1"/>
          <p:cNvSpPr/>
          <p:nvPr>
            <p:custDataLst>
              <p:tags r:id="rId1"/>
            </p:custDataLst>
          </p:nvPr>
        </p:nvSpPr>
        <p:spPr>
          <a:xfrm>
            <a:off x="5759191" y="1816785"/>
            <a:ext cx="379647" cy="379647"/>
          </a:xfrm>
          <a:prstGeom prst="ellipse">
            <a:avLst/>
          </a:prstGeom>
          <a:solidFill>
            <a:srgbClr val="566E78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0" name="MH_Entry_1"/>
          <p:cNvSpPr/>
          <p:nvPr>
            <p:custDataLst>
              <p:tags r:id="rId2"/>
            </p:custDataLst>
          </p:nvPr>
        </p:nvSpPr>
        <p:spPr>
          <a:xfrm>
            <a:off x="6463843" y="1643607"/>
            <a:ext cx="2990215" cy="8001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600" dirty="0">
                <a:solidFill>
                  <a:srgbClr val="566E7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可编辑标题</a:t>
            </a:r>
            <a:endParaRPr lang="zh-CN" altLang="en-US" sz="3600" dirty="0">
              <a:solidFill>
                <a:srgbClr val="566E7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rgbClr val="566E7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en-US" altLang="zh-CN" sz="1600" dirty="0">
              <a:solidFill>
                <a:srgbClr val="566E7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MH_Number_2"/>
          <p:cNvSpPr/>
          <p:nvPr>
            <p:custDataLst>
              <p:tags r:id="rId3"/>
            </p:custDataLst>
          </p:nvPr>
        </p:nvSpPr>
        <p:spPr>
          <a:xfrm>
            <a:off x="5759191" y="3079931"/>
            <a:ext cx="379647" cy="379647"/>
          </a:xfrm>
          <a:prstGeom prst="ellipse">
            <a:avLst/>
          </a:prstGeom>
          <a:solidFill>
            <a:srgbClr val="566E78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2" name="MH_Entry_2"/>
          <p:cNvSpPr/>
          <p:nvPr>
            <p:custDataLst>
              <p:tags r:id="rId4"/>
            </p:custDataLst>
          </p:nvPr>
        </p:nvSpPr>
        <p:spPr>
          <a:xfrm>
            <a:off x="6463843" y="2906304"/>
            <a:ext cx="2990215" cy="8001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600" dirty="0">
                <a:solidFill>
                  <a:srgbClr val="566E7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可编辑标题</a:t>
            </a:r>
            <a:endParaRPr lang="zh-CN" altLang="en-US" sz="3600" dirty="0">
              <a:solidFill>
                <a:srgbClr val="566E7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rgbClr val="566E7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en-US" altLang="zh-CN" sz="1600" dirty="0">
              <a:solidFill>
                <a:srgbClr val="566E7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MH_Number_3"/>
          <p:cNvSpPr/>
          <p:nvPr>
            <p:custDataLst>
              <p:tags r:id="rId5"/>
            </p:custDataLst>
          </p:nvPr>
        </p:nvSpPr>
        <p:spPr>
          <a:xfrm>
            <a:off x="5759191" y="4343078"/>
            <a:ext cx="379647" cy="379647"/>
          </a:xfrm>
          <a:prstGeom prst="ellipse">
            <a:avLst/>
          </a:prstGeom>
          <a:solidFill>
            <a:srgbClr val="566E78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4" name="MH_Entry_3"/>
          <p:cNvSpPr/>
          <p:nvPr>
            <p:custDataLst>
              <p:tags r:id="rId6"/>
            </p:custDataLst>
          </p:nvPr>
        </p:nvSpPr>
        <p:spPr>
          <a:xfrm>
            <a:off x="6463843" y="4169319"/>
            <a:ext cx="2990215" cy="8001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600" dirty="0">
                <a:solidFill>
                  <a:srgbClr val="566E7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可编辑标题</a:t>
            </a:r>
            <a:endParaRPr lang="zh-CN" altLang="en-US" sz="3600" dirty="0">
              <a:solidFill>
                <a:srgbClr val="566E7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rgbClr val="566E7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en-US" altLang="zh-CN" sz="1600" dirty="0">
              <a:solidFill>
                <a:srgbClr val="566E7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MH_Number_4"/>
          <p:cNvSpPr/>
          <p:nvPr>
            <p:custDataLst>
              <p:tags r:id="rId7"/>
            </p:custDataLst>
          </p:nvPr>
        </p:nvSpPr>
        <p:spPr>
          <a:xfrm>
            <a:off x="5759191" y="5606225"/>
            <a:ext cx="379647" cy="379647"/>
          </a:xfrm>
          <a:prstGeom prst="ellipse">
            <a:avLst/>
          </a:prstGeom>
          <a:solidFill>
            <a:srgbClr val="566E78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6" name="MH_Entry_4"/>
          <p:cNvSpPr/>
          <p:nvPr>
            <p:custDataLst>
              <p:tags r:id="rId8"/>
            </p:custDataLst>
          </p:nvPr>
        </p:nvSpPr>
        <p:spPr>
          <a:xfrm>
            <a:off x="6463843" y="5432969"/>
            <a:ext cx="2990215" cy="8001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600" dirty="0">
                <a:solidFill>
                  <a:srgbClr val="566E7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可编辑标题</a:t>
            </a:r>
            <a:endParaRPr lang="zh-CN" altLang="en-US" sz="3600" dirty="0">
              <a:solidFill>
                <a:srgbClr val="566E7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rgbClr val="566E7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en-US" altLang="zh-CN" sz="1600" dirty="0">
              <a:solidFill>
                <a:srgbClr val="566E7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MH_Others_1"/>
          <p:cNvSpPr txBox="1"/>
          <p:nvPr>
            <p:custDataLst>
              <p:tags r:id="rId9"/>
            </p:custDataLst>
          </p:nvPr>
        </p:nvSpPr>
        <p:spPr>
          <a:xfrm>
            <a:off x="2866991" y="2037449"/>
            <a:ext cx="1769715" cy="3794383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rgbClr val="566E7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rgbClr val="566E7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1019359" y="3596088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566E7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en-US" altLang="zh-CN" sz="4400" b="1" dirty="0">
              <a:solidFill>
                <a:srgbClr val="566E7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 descr="主题背景"/>
          <p:cNvPicPr>
            <a:picLocks noChangeAspect="1"/>
          </p:cNvPicPr>
          <p:nvPr/>
        </p:nvPicPr>
        <p:blipFill>
          <a:blip r:embed="rId11"/>
          <a:srcRect l="115" t="22743" b="31350"/>
          <a:stretch>
            <a:fillRect/>
          </a:stretch>
        </p:blipFill>
        <p:spPr>
          <a:xfrm>
            <a:off x="6350" y="-34925"/>
            <a:ext cx="12179300" cy="1381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50" grpId="0" bldLvl="0"/>
      <p:bldP spid="51" grpId="0" bldLvl="0" animBg="1"/>
      <p:bldP spid="52" grpId="0" bldLvl="0"/>
      <p:bldP spid="53" grpId="0" bldLvl="0" animBg="1"/>
      <p:bldP spid="54" grpId="0" bldLvl="0"/>
      <p:bldP spid="55" grpId="0" bldLvl="0" animBg="1"/>
      <p:bldP spid="56" grpId="0" bldLvl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9832" y="3280175"/>
            <a:ext cx="6544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algn="l" defTabSz="457200"/>
            <a:r>
              <a:rPr lang="zh-CN" altLang="en-US" sz="4800" dirty="0">
                <a:solidFill>
                  <a:srgbClr val="566E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ea"/>
                <a:sym typeface="+mn-lt"/>
              </a:rPr>
              <a:t>单击此处添加文字标题</a:t>
            </a:r>
            <a:endParaRPr lang="zh-CN" altLang="en-US" sz="4800" dirty="0">
              <a:solidFill>
                <a:srgbClr val="566E7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04703" y="4296427"/>
            <a:ext cx="6163368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1200" dirty="0">
                <a:solidFill>
                  <a:srgbClr val="566E78"/>
                </a:solidFill>
                <a:cs typeface="+mn-ea"/>
                <a:sym typeface="+mn-lt"/>
              </a:rPr>
              <a:t>aaaaaaaaaaaaaaaaaaaaaaaaaaaaaaaaaaaaaaaaaaaaaaaaaaaaaaaaaaaaaaaaaaaaaaa</a:t>
            </a:r>
            <a:endParaRPr lang="en-US" altLang="zh-CN" sz="1200" dirty="0">
              <a:solidFill>
                <a:srgbClr val="566E78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9832" y="4920263"/>
            <a:ext cx="210571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marL="285750" indent="-285750" algn="l" defTabSz="457200">
              <a:buFont typeface="Wingdings" panose="05000000000000000000" pitchFamily="2" charset="2"/>
              <a:buChar char="l"/>
            </a:pPr>
            <a:r>
              <a:rPr lang="zh-CN" altLang="en-US" sz="1600" b="0" dirty="0">
                <a:solidFill>
                  <a:srgbClr val="566E78"/>
                </a:solidFill>
                <a:latin typeface="+mn-lt"/>
                <a:cs typeface="+mn-ea"/>
                <a:sym typeface="+mn-lt"/>
              </a:rPr>
              <a:t>标题文字添加</a:t>
            </a:r>
            <a:endParaRPr lang="zh-CN" altLang="en-US" sz="1600" b="0" dirty="0">
              <a:solidFill>
                <a:srgbClr val="566E7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99832" y="5329549"/>
            <a:ext cx="210571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marL="285750" indent="-285750" algn="l" defTabSz="457200">
              <a:buFont typeface="Wingdings" panose="05000000000000000000" pitchFamily="2" charset="2"/>
              <a:buChar char="l"/>
            </a:pPr>
            <a:r>
              <a:rPr lang="zh-CN" altLang="en-US" sz="1600" b="0" dirty="0">
                <a:solidFill>
                  <a:srgbClr val="566E78"/>
                </a:solidFill>
                <a:latin typeface="+mn-lt"/>
                <a:cs typeface="+mn-ea"/>
                <a:sym typeface="+mn-lt"/>
              </a:rPr>
              <a:t>标题文字添加</a:t>
            </a:r>
            <a:endParaRPr lang="zh-CN" altLang="en-US" sz="1600" b="0" dirty="0">
              <a:solidFill>
                <a:srgbClr val="566E7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33528" y="4920263"/>
            <a:ext cx="210571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marL="285750" indent="-285750" algn="l" defTabSz="457200">
              <a:buFont typeface="Wingdings" panose="05000000000000000000" pitchFamily="2" charset="2"/>
              <a:buChar char="l"/>
            </a:pPr>
            <a:r>
              <a:rPr lang="zh-CN" altLang="en-US" sz="1600" b="0" dirty="0">
                <a:solidFill>
                  <a:srgbClr val="566E78"/>
                </a:solidFill>
                <a:latin typeface="+mn-lt"/>
                <a:cs typeface="+mn-ea"/>
                <a:sym typeface="+mn-lt"/>
              </a:rPr>
              <a:t>标题文字添加</a:t>
            </a:r>
            <a:endParaRPr lang="zh-CN" altLang="en-US" sz="1600" b="0" dirty="0">
              <a:solidFill>
                <a:srgbClr val="566E7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33528" y="5329549"/>
            <a:ext cx="210571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marL="285750" indent="-285750" algn="l" defTabSz="457200">
              <a:buFont typeface="Wingdings" panose="05000000000000000000" pitchFamily="2" charset="2"/>
              <a:buChar char="l"/>
            </a:pPr>
            <a:r>
              <a:rPr lang="zh-CN" altLang="en-US" sz="1600" b="0" dirty="0">
                <a:solidFill>
                  <a:srgbClr val="566E78"/>
                </a:solidFill>
                <a:latin typeface="+mn-lt"/>
                <a:cs typeface="+mn-ea"/>
                <a:sym typeface="+mn-lt"/>
              </a:rPr>
              <a:t>标题文字添加</a:t>
            </a:r>
            <a:endParaRPr lang="zh-CN" altLang="en-US" sz="1600" b="0" dirty="0">
              <a:solidFill>
                <a:srgbClr val="566E78"/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199832" y="4195975"/>
            <a:ext cx="6506268" cy="0"/>
          </a:xfrm>
          <a:prstGeom prst="line">
            <a:avLst/>
          </a:prstGeom>
          <a:ln>
            <a:solidFill>
              <a:srgbClr val="566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202942" y="2891973"/>
            <a:ext cx="3021982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9900" b="1" dirty="0">
                <a:solidFill>
                  <a:srgbClr val="566E78"/>
                </a:solidFill>
                <a:effectLst>
                  <a:outerShdw blurRad="1143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19900" b="1" dirty="0">
              <a:solidFill>
                <a:srgbClr val="566E78"/>
              </a:solidFill>
              <a:effectLst>
                <a:outerShdw blurRad="1143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2" name="图片 11" descr="主题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5715"/>
            <a:ext cx="12193270" cy="300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00509" y="2232209"/>
            <a:ext cx="2425309" cy="1619141"/>
            <a:chOff x="900509" y="2232209"/>
            <a:chExt cx="2425309" cy="1619141"/>
          </a:xfrm>
          <a:solidFill>
            <a:srgbClr val="566E78"/>
          </a:solidFill>
        </p:grpSpPr>
        <p:sp>
          <p:nvSpPr>
            <p:cNvPr id="69" name="矩形 68"/>
            <p:cNvSpPr/>
            <p:nvPr/>
          </p:nvSpPr>
          <p:spPr>
            <a:xfrm>
              <a:off x="900509" y="2232209"/>
              <a:ext cx="2425309" cy="161914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412133" y="2294108"/>
              <a:ext cx="1364476" cy="44627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00893" y="2726937"/>
              <a:ext cx="2224539" cy="8299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点击输入替换内容，点击输入替换内容，点击输入替换内容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69289" y="2232207"/>
            <a:ext cx="2425309" cy="1619141"/>
            <a:chOff x="6269289" y="2232207"/>
            <a:chExt cx="2425309" cy="1619141"/>
          </a:xfrm>
          <a:solidFill>
            <a:srgbClr val="566E78"/>
          </a:solidFill>
        </p:grpSpPr>
        <p:sp>
          <p:nvSpPr>
            <p:cNvPr id="71" name="矩形 70"/>
            <p:cNvSpPr/>
            <p:nvPr/>
          </p:nvSpPr>
          <p:spPr>
            <a:xfrm>
              <a:off x="6269289" y="2232207"/>
              <a:ext cx="2425309" cy="161914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6783363" y="2294108"/>
              <a:ext cx="1364476" cy="44627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6372123" y="2726937"/>
              <a:ext cx="2224539" cy="8299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点击输入替换内容，点击输入替换内容，点击输入替换内容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86600" y="4006765"/>
            <a:ext cx="2425309" cy="1619141"/>
            <a:chOff x="3586600" y="4050307"/>
            <a:chExt cx="2425309" cy="1619141"/>
          </a:xfrm>
          <a:solidFill>
            <a:srgbClr val="566E78"/>
          </a:solidFill>
        </p:grpSpPr>
        <p:sp>
          <p:nvSpPr>
            <p:cNvPr id="70" name="矩形 69"/>
            <p:cNvSpPr/>
            <p:nvPr/>
          </p:nvSpPr>
          <p:spPr>
            <a:xfrm>
              <a:off x="3586600" y="4050307"/>
              <a:ext cx="2425309" cy="161914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105030" y="4102862"/>
              <a:ext cx="1364476" cy="44627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3693790" y="4535691"/>
              <a:ext cx="2224539" cy="8299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点击输入替换内容，点击输入替换内容，点击输入替换内容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64714" y="4021279"/>
            <a:ext cx="2425309" cy="1619141"/>
            <a:chOff x="8964714" y="4050307"/>
            <a:chExt cx="2425309" cy="1619141"/>
          </a:xfrm>
          <a:solidFill>
            <a:srgbClr val="566E78"/>
          </a:solidFill>
        </p:grpSpPr>
        <p:sp>
          <p:nvSpPr>
            <p:cNvPr id="72" name="矩形 71"/>
            <p:cNvSpPr/>
            <p:nvPr/>
          </p:nvSpPr>
          <p:spPr>
            <a:xfrm>
              <a:off x="8964714" y="4050307"/>
              <a:ext cx="2425309" cy="161914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9476260" y="4102862"/>
              <a:ext cx="1364476" cy="44627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9065020" y="4535691"/>
              <a:ext cx="2224539" cy="8299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点击输入替换内容，点击输入替换内容，点击输入替换内容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-12863" y="285440"/>
            <a:ext cx="23909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160" b="1" dirty="0">
                <a:solidFill>
                  <a:srgbClr val="566E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可编辑标题</a:t>
            </a:r>
            <a:endParaRPr lang="zh-CN" altLang="en-US" sz="2160" b="1" dirty="0">
              <a:solidFill>
                <a:srgbClr val="566E7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45027" y="3762829"/>
            <a:ext cx="10101944" cy="812801"/>
            <a:chOff x="1045027" y="3762829"/>
            <a:chExt cx="10101944" cy="812801"/>
          </a:xfrm>
          <a:solidFill>
            <a:srgbClr val="566E78"/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1045027" y="3762829"/>
              <a:ext cx="2305704" cy="812801"/>
              <a:chOff x="1045027" y="3066143"/>
              <a:chExt cx="2305704" cy="812801"/>
            </a:xfrm>
            <a:grpFill/>
          </p:grpSpPr>
          <p:sp>
            <p:nvSpPr>
              <p:cNvPr id="27" name="矩形: 对角圆角 26"/>
              <p:cNvSpPr/>
              <p:nvPr/>
            </p:nvSpPr>
            <p:spPr>
              <a:xfrm>
                <a:off x="1045027" y="3066143"/>
                <a:ext cx="2305704" cy="81280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566937" y="3210933"/>
                <a:ext cx="1261884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CN" alt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小标题</a:t>
                </a:r>
                <a:endPara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643774" y="3762829"/>
              <a:ext cx="2305704" cy="812801"/>
              <a:chOff x="3643774" y="3066143"/>
              <a:chExt cx="2305704" cy="812801"/>
            </a:xfrm>
            <a:grpFill/>
          </p:grpSpPr>
          <p:sp>
            <p:nvSpPr>
              <p:cNvPr id="30" name="矩形: 对角圆角 29"/>
              <p:cNvSpPr/>
              <p:nvPr/>
            </p:nvSpPr>
            <p:spPr>
              <a:xfrm>
                <a:off x="3643774" y="3066143"/>
                <a:ext cx="2305704" cy="81280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165684" y="3210933"/>
                <a:ext cx="1261884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CN" alt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小标题</a:t>
                </a:r>
                <a:endPara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41267" y="3762829"/>
              <a:ext cx="2305704" cy="812801"/>
              <a:chOff x="8841267" y="3066143"/>
              <a:chExt cx="2305704" cy="812801"/>
            </a:xfrm>
            <a:grpFill/>
          </p:grpSpPr>
          <p:sp>
            <p:nvSpPr>
              <p:cNvPr id="40" name="矩形: 对角圆角 39"/>
              <p:cNvSpPr/>
              <p:nvPr/>
            </p:nvSpPr>
            <p:spPr>
              <a:xfrm>
                <a:off x="8841267" y="3066143"/>
                <a:ext cx="2305704" cy="81280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363177" y="3210933"/>
                <a:ext cx="1261884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CN" alt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小标题</a:t>
                </a:r>
                <a:endPara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242521" y="3762829"/>
              <a:ext cx="2305704" cy="812801"/>
              <a:chOff x="6242521" y="3066143"/>
              <a:chExt cx="2305704" cy="812801"/>
            </a:xfrm>
            <a:grpFill/>
          </p:grpSpPr>
          <p:sp>
            <p:nvSpPr>
              <p:cNvPr id="43" name="矩形: 对角圆角 42"/>
              <p:cNvSpPr/>
              <p:nvPr/>
            </p:nvSpPr>
            <p:spPr>
              <a:xfrm>
                <a:off x="6242521" y="3066143"/>
                <a:ext cx="2305704" cy="81280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6764431" y="3210933"/>
                <a:ext cx="1261884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CN" alt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小标题</a:t>
                </a:r>
                <a:endPara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5" name="直接连接符 44"/>
          <p:cNvCxnSpPr/>
          <p:nvPr/>
        </p:nvCxnSpPr>
        <p:spPr>
          <a:xfrm flipV="1">
            <a:off x="2197879" y="3425372"/>
            <a:ext cx="0" cy="337457"/>
          </a:xfrm>
          <a:prstGeom prst="line">
            <a:avLst/>
          </a:prstGeom>
          <a:ln w="57150">
            <a:solidFill>
              <a:srgbClr val="566E7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98229" y="2127578"/>
            <a:ext cx="3205205" cy="1203615"/>
            <a:chOff x="598229" y="2127578"/>
            <a:chExt cx="3205205" cy="1203615"/>
          </a:xfrm>
        </p:grpSpPr>
        <p:sp>
          <p:nvSpPr>
            <p:cNvPr id="46" name="矩形 45"/>
            <p:cNvSpPr/>
            <p:nvPr/>
          </p:nvSpPr>
          <p:spPr>
            <a:xfrm>
              <a:off x="598229" y="2600308"/>
              <a:ext cx="3205205" cy="7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点击输入替换内容，点击输入替换内容，点击输入替换内容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467297" y="2127578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500" b="1" dirty="0">
                  <a:solidFill>
                    <a:srgbClr val="566E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500" b="1" dirty="0">
                <a:solidFill>
                  <a:srgbClr val="566E7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7436957" y="3425372"/>
            <a:ext cx="0" cy="337457"/>
          </a:xfrm>
          <a:prstGeom prst="line">
            <a:avLst/>
          </a:prstGeom>
          <a:ln w="57150">
            <a:solidFill>
              <a:srgbClr val="566E7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5837307" y="2127578"/>
            <a:ext cx="3205205" cy="1203615"/>
            <a:chOff x="5837307" y="2127578"/>
            <a:chExt cx="3205205" cy="1203615"/>
          </a:xfrm>
        </p:grpSpPr>
        <p:sp>
          <p:nvSpPr>
            <p:cNvPr id="49" name="矩形 48"/>
            <p:cNvSpPr/>
            <p:nvPr/>
          </p:nvSpPr>
          <p:spPr>
            <a:xfrm>
              <a:off x="5837307" y="2600308"/>
              <a:ext cx="3205205" cy="7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点击输入替换内容，点击输入替换内容，点击输入替换内容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706375" y="2127578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500" b="1" dirty="0">
                  <a:solidFill>
                    <a:srgbClr val="566E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500" b="1" dirty="0">
                <a:solidFill>
                  <a:srgbClr val="566E7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38534" y="5088825"/>
            <a:ext cx="3205205" cy="1203615"/>
            <a:chOff x="3238534" y="5088825"/>
            <a:chExt cx="3205205" cy="1203615"/>
          </a:xfrm>
        </p:grpSpPr>
        <p:sp>
          <p:nvSpPr>
            <p:cNvPr id="51" name="矩形 50"/>
            <p:cNvSpPr/>
            <p:nvPr/>
          </p:nvSpPr>
          <p:spPr>
            <a:xfrm>
              <a:off x="3238534" y="5561555"/>
              <a:ext cx="3205205" cy="7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点击输入替换内容，点击输入替换内容，点击输入替换内容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107602" y="5088825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500" b="1" dirty="0">
                  <a:solidFill>
                    <a:srgbClr val="566E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500" b="1" dirty="0">
                <a:solidFill>
                  <a:srgbClr val="566E7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77612" y="5088825"/>
            <a:ext cx="3205205" cy="1203615"/>
            <a:chOff x="8477612" y="5088825"/>
            <a:chExt cx="3205205" cy="1203615"/>
          </a:xfrm>
        </p:grpSpPr>
        <p:sp>
          <p:nvSpPr>
            <p:cNvPr id="53" name="矩形 52"/>
            <p:cNvSpPr/>
            <p:nvPr/>
          </p:nvSpPr>
          <p:spPr>
            <a:xfrm>
              <a:off x="8477612" y="5561555"/>
              <a:ext cx="3205205" cy="7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点击输入替换内容，点击输入替换内容，点击输入替换内容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9346680" y="5088825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500" b="1" dirty="0">
                  <a:solidFill>
                    <a:srgbClr val="566E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500" b="1" dirty="0">
                <a:solidFill>
                  <a:srgbClr val="566E7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 flipH="1">
            <a:off x="4839479" y="4575630"/>
            <a:ext cx="0" cy="337457"/>
          </a:xfrm>
          <a:prstGeom prst="line">
            <a:avLst/>
          </a:prstGeom>
          <a:ln w="57150">
            <a:solidFill>
              <a:srgbClr val="566E7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10078557" y="4575630"/>
            <a:ext cx="0" cy="337457"/>
          </a:xfrm>
          <a:prstGeom prst="line">
            <a:avLst/>
          </a:prstGeom>
          <a:ln w="57150">
            <a:solidFill>
              <a:srgbClr val="566E7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-21118" y="512770"/>
            <a:ext cx="23909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160" b="1" dirty="0">
                <a:solidFill>
                  <a:srgbClr val="566E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可编辑标题</a:t>
            </a:r>
            <a:endParaRPr lang="zh-CN" altLang="en-US" sz="2160" b="1" dirty="0">
              <a:solidFill>
                <a:srgbClr val="566E7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9832" y="3280175"/>
            <a:ext cx="6544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algn="l" defTabSz="457200"/>
            <a:r>
              <a:rPr lang="zh-CN" altLang="en-US" sz="4800" dirty="0">
                <a:solidFill>
                  <a:srgbClr val="566E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ea"/>
                <a:sym typeface="+mn-lt"/>
              </a:rPr>
              <a:t>单击此处添加文字标题</a:t>
            </a:r>
            <a:endParaRPr lang="zh-CN" altLang="en-US" sz="4800" dirty="0">
              <a:solidFill>
                <a:srgbClr val="566E7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04703" y="4296427"/>
            <a:ext cx="6163368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1200" dirty="0">
                <a:solidFill>
                  <a:srgbClr val="566E78"/>
                </a:solidFill>
                <a:cs typeface="+mn-ea"/>
                <a:sym typeface="+mn-lt"/>
              </a:rPr>
              <a:t>bbbbbbbbbbbbbbbbbbbbbbbbbbbbbbbbbbbbbbbbbbbbbbbbbbbbbbbbbbbbbbbbbbbb</a:t>
            </a:r>
            <a:endParaRPr lang="en-US" altLang="zh-CN" sz="1200" dirty="0">
              <a:solidFill>
                <a:srgbClr val="566E78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9832" y="4920263"/>
            <a:ext cx="210571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marL="285750" indent="-285750" algn="l" defTabSz="457200">
              <a:buFont typeface="Wingdings" panose="05000000000000000000" pitchFamily="2" charset="2"/>
              <a:buChar char="l"/>
            </a:pPr>
            <a:r>
              <a:rPr lang="zh-CN" altLang="en-US" sz="1600" b="0" dirty="0">
                <a:solidFill>
                  <a:srgbClr val="566E78"/>
                </a:solidFill>
                <a:latin typeface="+mn-lt"/>
                <a:cs typeface="+mn-ea"/>
                <a:sym typeface="+mn-lt"/>
              </a:rPr>
              <a:t>标题文字添加</a:t>
            </a:r>
            <a:endParaRPr lang="zh-CN" altLang="en-US" sz="1600" b="0" dirty="0">
              <a:solidFill>
                <a:srgbClr val="566E7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99832" y="5329549"/>
            <a:ext cx="210571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marL="285750" indent="-285750" algn="l" defTabSz="457200">
              <a:buFont typeface="Wingdings" panose="05000000000000000000" pitchFamily="2" charset="2"/>
              <a:buChar char="l"/>
            </a:pPr>
            <a:r>
              <a:rPr lang="zh-CN" altLang="en-US" sz="1600" b="0" dirty="0">
                <a:solidFill>
                  <a:srgbClr val="566E78"/>
                </a:solidFill>
                <a:latin typeface="+mn-lt"/>
                <a:cs typeface="+mn-ea"/>
                <a:sym typeface="+mn-lt"/>
              </a:rPr>
              <a:t>标题文字添加</a:t>
            </a:r>
            <a:endParaRPr lang="zh-CN" altLang="en-US" sz="1600" b="0" dirty="0">
              <a:solidFill>
                <a:srgbClr val="566E7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33528" y="4920263"/>
            <a:ext cx="210571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marL="285750" indent="-285750" algn="l" defTabSz="457200">
              <a:buFont typeface="Wingdings" panose="05000000000000000000" pitchFamily="2" charset="2"/>
              <a:buChar char="l"/>
            </a:pPr>
            <a:r>
              <a:rPr lang="zh-CN" altLang="en-US" sz="1600" b="0" dirty="0">
                <a:solidFill>
                  <a:srgbClr val="566E78"/>
                </a:solidFill>
                <a:latin typeface="+mn-lt"/>
                <a:cs typeface="+mn-ea"/>
                <a:sym typeface="+mn-lt"/>
              </a:rPr>
              <a:t>标题文字添加</a:t>
            </a:r>
            <a:endParaRPr lang="zh-CN" altLang="en-US" sz="1600" b="0" dirty="0">
              <a:solidFill>
                <a:srgbClr val="566E7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33528" y="5329549"/>
            <a:ext cx="210571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4400" b="1">
                <a:gradFill>
                  <a:gsLst>
                    <a:gs pos="5000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</a:gradFill>
                <a:latin typeface="Century Gothic" panose="020B0502020202020204" pitchFamily="34" charset="0"/>
              </a:defRPr>
            </a:lvl1pPr>
          </a:lstStyle>
          <a:p>
            <a:pPr marL="285750" indent="-285750" algn="l" defTabSz="457200">
              <a:buFont typeface="Wingdings" panose="05000000000000000000" pitchFamily="2" charset="2"/>
              <a:buChar char="l"/>
            </a:pPr>
            <a:r>
              <a:rPr lang="zh-CN" altLang="en-US" sz="1600" b="0" dirty="0">
                <a:solidFill>
                  <a:srgbClr val="566E78"/>
                </a:solidFill>
                <a:latin typeface="+mn-lt"/>
                <a:cs typeface="+mn-ea"/>
                <a:sym typeface="+mn-lt"/>
              </a:rPr>
              <a:t>标题文字添加</a:t>
            </a:r>
            <a:endParaRPr lang="zh-CN" altLang="en-US" sz="1600" b="0" dirty="0">
              <a:solidFill>
                <a:srgbClr val="566E78"/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199832" y="4195975"/>
            <a:ext cx="6506268" cy="0"/>
          </a:xfrm>
          <a:prstGeom prst="line">
            <a:avLst/>
          </a:prstGeom>
          <a:ln>
            <a:solidFill>
              <a:srgbClr val="566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206148" y="2891973"/>
            <a:ext cx="3018776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9900" b="1" dirty="0">
                <a:solidFill>
                  <a:srgbClr val="566E78"/>
                </a:solidFill>
                <a:effectLst>
                  <a:outerShdw blurRad="1143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19900" b="1" dirty="0">
              <a:solidFill>
                <a:srgbClr val="566E78"/>
              </a:solidFill>
              <a:effectLst>
                <a:outerShdw blurRad="1143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2" name="图片 11" descr="主题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5715"/>
            <a:ext cx="12193270" cy="300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H="1">
            <a:off x="2481943" y="3762829"/>
            <a:ext cx="2492614" cy="0"/>
          </a:xfrm>
          <a:prstGeom prst="line">
            <a:avLst/>
          </a:prstGeom>
          <a:ln w="57150">
            <a:solidFill>
              <a:srgbClr val="566E7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982857" y="5149503"/>
            <a:ext cx="461896" cy="0"/>
          </a:xfrm>
          <a:prstGeom prst="line">
            <a:avLst/>
          </a:prstGeom>
          <a:ln w="57150">
            <a:solidFill>
              <a:srgbClr val="566E7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736754" y="3524302"/>
            <a:ext cx="3205205" cy="1203615"/>
            <a:chOff x="736754" y="3524302"/>
            <a:chExt cx="3205205" cy="1203615"/>
          </a:xfrm>
        </p:grpSpPr>
        <p:sp>
          <p:nvSpPr>
            <p:cNvPr id="13" name="矩形 12"/>
            <p:cNvSpPr/>
            <p:nvPr/>
          </p:nvSpPr>
          <p:spPr>
            <a:xfrm>
              <a:off x="736754" y="3997032"/>
              <a:ext cx="3205205" cy="7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点击输入替换内容，点击输入替换内容，点击输入替换内容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47367" y="3524302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500" b="1" dirty="0">
                  <a:solidFill>
                    <a:srgbClr val="566E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500" b="1" dirty="0">
                <a:solidFill>
                  <a:srgbClr val="566E7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45477" y="1785444"/>
            <a:ext cx="3205205" cy="1203615"/>
            <a:chOff x="8445477" y="2229195"/>
            <a:chExt cx="3205205" cy="1203615"/>
          </a:xfrm>
        </p:grpSpPr>
        <p:sp>
          <p:nvSpPr>
            <p:cNvPr id="16" name="矩形 15"/>
            <p:cNvSpPr/>
            <p:nvPr/>
          </p:nvSpPr>
          <p:spPr>
            <a:xfrm>
              <a:off x="8445477" y="2701925"/>
              <a:ext cx="3205205" cy="7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点击输入替换内容，点击输入替换内容，点击输入替换内容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581011" y="2229195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500" b="1" dirty="0">
                  <a:solidFill>
                    <a:srgbClr val="566E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500" b="1" dirty="0">
                <a:solidFill>
                  <a:srgbClr val="566E7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45477" y="4465110"/>
            <a:ext cx="3205205" cy="1203615"/>
            <a:chOff x="8445477" y="4841626"/>
            <a:chExt cx="3205205" cy="1203615"/>
          </a:xfrm>
        </p:grpSpPr>
        <p:sp>
          <p:nvSpPr>
            <p:cNvPr id="19" name="矩形 18"/>
            <p:cNvSpPr/>
            <p:nvPr/>
          </p:nvSpPr>
          <p:spPr>
            <a:xfrm>
              <a:off x="8445477" y="5314356"/>
              <a:ext cx="3205205" cy="7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点击输入替换内容，点击输入替换内容，点击输入替换内容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581011" y="4841626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500" b="1" dirty="0">
                  <a:solidFill>
                    <a:srgbClr val="566E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500" b="1" dirty="0">
                <a:solidFill>
                  <a:srgbClr val="566E7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6473372" y="2467722"/>
            <a:ext cx="2025169" cy="0"/>
          </a:xfrm>
          <a:prstGeom prst="line">
            <a:avLst/>
          </a:prstGeom>
          <a:ln w="57150">
            <a:solidFill>
              <a:srgbClr val="566E7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706180" y="1786937"/>
            <a:ext cx="4779638" cy="4120378"/>
            <a:chOff x="3706180" y="1786937"/>
            <a:chExt cx="4779638" cy="4120378"/>
          </a:xfrm>
          <a:solidFill>
            <a:srgbClr val="566E78"/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3706180" y="4575775"/>
              <a:ext cx="4779638" cy="1331540"/>
              <a:chOff x="3706180" y="4575775"/>
              <a:chExt cx="4779638" cy="1331540"/>
            </a:xfrm>
            <a:grpFill/>
          </p:grpSpPr>
          <p:sp>
            <p:nvSpPr>
              <p:cNvPr id="9" name="任意多边形: 形状 8"/>
              <p:cNvSpPr/>
              <p:nvPr/>
            </p:nvSpPr>
            <p:spPr>
              <a:xfrm>
                <a:off x="3706180" y="4575775"/>
                <a:ext cx="4779638" cy="1331540"/>
              </a:xfrm>
              <a:custGeom>
                <a:avLst/>
                <a:gdLst>
                  <a:gd name="connsiteX0" fmla="*/ 505097 w 3125992"/>
                  <a:gd name="connsiteY0" fmla="*/ 0 h 870857"/>
                  <a:gd name="connsiteX1" fmla="*/ 2620895 w 3125992"/>
                  <a:gd name="connsiteY1" fmla="*/ 0 h 870857"/>
                  <a:gd name="connsiteX2" fmla="*/ 3125992 w 3125992"/>
                  <a:gd name="connsiteY2" fmla="*/ 870857 h 870857"/>
                  <a:gd name="connsiteX3" fmla="*/ 0 w 3125992"/>
                  <a:gd name="connsiteY3" fmla="*/ 870857 h 870857"/>
                  <a:gd name="connsiteX4" fmla="*/ 505097 w 3125992"/>
                  <a:gd name="connsiteY4" fmla="*/ 0 h 87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5992" h="870857">
                    <a:moveTo>
                      <a:pt x="505097" y="0"/>
                    </a:moveTo>
                    <a:lnTo>
                      <a:pt x="2620895" y="0"/>
                    </a:lnTo>
                    <a:lnTo>
                      <a:pt x="3125992" y="870857"/>
                    </a:lnTo>
                    <a:lnTo>
                      <a:pt x="0" y="870857"/>
                    </a:lnTo>
                    <a:lnTo>
                      <a:pt x="505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057039" y="4784610"/>
                <a:ext cx="2108269" cy="86177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CN" altLang="en-US" sz="5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小标题</a:t>
                </a:r>
                <a:endParaRPr lang="zh-CN" altLang="en-US" sz="5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521379" y="3170262"/>
              <a:ext cx="3149242" cy="1331540"/>
              <a:chOff x="4521379" y="3170262"/>
              <a:chExt cx="3149242" cy="1331540"/>
            </a:xfrm>
            <a:grpFill/>
          </p:grpSpPr>
          <p:sp>
            <p:nvSpPr>
              <p:cNvPr id="8" name="任意多边形: 形状 7"/>
              <p:cNvSpPr/>
              <p:nvPr/>
            </p:nvSpPr>
            <p:spPr>
              <a:xfrm>
                <a:off x="4521379" y="3170262"/>
                <a:ext cx="3149242" cy="1331540"/>
              </a:xfrm>
              <a:custGeom>
                <a:avLst/>
                <a:gdLst>
                  <a:gd name="connsiteX0" fmla="*/ 505097 w 2059676"/>
                  <a:gd name="connsiteY0" fmla="*/ 0 h 870857"/>
                  <a:gd name="connsiteX1" fmla="*/ 1554579 w 2059676"/>
                  <a:gd name="connsiteY1" fmla="*/ 0 h 870857"/>
                  <a:gd name="connsiteX2" fmla="*/ 2059676 w 2059676"/>
                  <a:gd name="connsiteY2" fmla="*/ 870857 h 870857"/>
                  <a:gd name="connsiteX3" fmla="*/ 0 w 2059676"/>
                  <a:gd name="connsiteY3" fmla="*/ 870857 h 870857"/>
                  <a:gd name="connsiteX4" fmla="*/ 505097 w 2059676"/>
                  <a:gd name="connsiteY4" fmla="*/ 0 h 87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9676" h="870857">
                    <a:moveTo>
                      <a:pt x="505097" y="0"/>
                    </a:moveTo>
                    <a:lnTo>
                      <a:pt x="1554579" y="0"/>
                    </a:lnTo>
                    <a:lnTo>
                      <a:pt x="2059676" y="870857"/>
                    </a:lnTo>
                    <a:lnTo>
                      <a:pt x="0" y="870857"/>
                    </a:lnTo>
                    <a:lnTo>
                      <a:pt x="505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249400" y="3488751"/>
                <a:ext cx="1723549" cy="70788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CN" alt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小标题</a:t>
                </a:r>
                <a:endPara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336575" y="1786937"/>
              <a:ext cx="1518850" cy="1309352"/>
              <a:chOff x="5336575" y="1786937"/>
              <a:chExt cx="1518850" cy="1309352"/>
            </a:xfrm>
            <a:grpFill/>
          </p:grpSpPr>
          <p:sp>
            <p:nvSpPr>
              <p:cNvPr id="7" name="任意多边形: 形状 6"/>
              <p:cNvSpPr/>
              <p:nvPr/>
            </p:nvSpPr>
            <p:spPr>
              <a:xfrm>
                <a:off x="5336575" y="1786937"/>
                <a:ext cx="1518850" cy="1309352"/>
              </a:xfrm>
              <a:custGeom>
                <a:avLst/>
                <a:gdLst>
                  <a:gd name="connsiteX0" fmla="*/ 496681 w 993362"/>
                  <a:gd name="connsiteY0" fmla="*/ 0 h 856346"/>
                  <a:gd name="connsiteX1" fmla="*/ 993362 w 993362"/>
                  <a:gd name="connsiteY1" fmla="*/ 856346 h 856346"/>
                  <a:gd name="connsiteX2" fmla="*/ 0 w 993362"/>
                  <a:gd name="connsiteY2" fmla="*/ 856346 h 856346"/>
                  <a:gd name="connsiteX3" fmla="*/ 496681 w 993362"/>
                  <a:gd name="connsiteY3" fmla="*/ 0 h 85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3362" h="856346">
                    <a:moveTo>
                      <a:pt x="496681" y="0"/>
                    </a:moveTo>
                    <a:lnTo>
                      <a:pt x="993362" y="856346"/>
                    </a:lnTo>
                    <a:lnTo>
                      <a:pt x="0" y="856346"/>
                    </a:lnTo>
                    <a:lnTo>
                      <a:pt x="4966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634119" y="2563429"/>
                <a:ext cx="954107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小标题</a:t>
                </a:r>
                <a:endPara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-76998" y="387040"/>
            <a:ext cx="23909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160" b="1" dirty="0">
                <a:solidFill>
                  <a:srgbClr val="566E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可编辑标题</a:t>
            </a:r>
            <a:endParaRPr lang="zh-CN" altLang="en-US" sz="2160" b="1" dirty="0">
              <a:solidFill>
                <a:srgbClr val="566E7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57725" y="2620645"/>
            <a:ext cx="272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dirty="0">
                <a:solidFill>
                  <a:srgbClr val="566E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谢谢观看！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千图海量PPT模板www.58pic.com​​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WPS 演示</Application>
  <PresentationFormat>宽屏</PresentationFormat>
  <Paragraphs>125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Century Gothic</vt:lpstr>
      <vt:lpstr>Times New Roman</vt:lpstr>
      <vt:lpstr>等线</vt:lpstr>
      <vt:lpstr>Arial Unicode MS</vt:lpstr>
      <vt:lpstr>等线 Light</vt:lpstr>
      <vt:lpstr>千图海量PPT模板www.58pic.com​​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10</cp:revision>
  <dcterms:created xsi:type="dcterms:W3CDTF">2018-05-22T03:32:00Z</dcterms:created>
  <dcterms:modified xsi:type="dcterms:W3CDTF">2018-05-28T07:13:58Z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