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sldIdLst>
    <p:sldId id="256" r:id="rId3"/>
    <p:sldId id="6587" r:id="rId4"/>
    <p:sldId id="6598" r:id="rId6"/>
    <p:sldId id="6588" r:id="rId7"/>
    <p:sldId id="261" r:id="rId8"/>
    <p:sldId id="265" r:id="rId9"/>
    <p:sldId id="6594" r:id="rId10"/>
    <p:sldId id="270" r:id="rId11"/>
    <p:sldId id="6597" r:id="rId1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66E78"/>
    <a:srgbClr val="4472C4"/>
    <a:srgbClr val="A39278"/>
    <a:srgbClr val="03506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66" d="100"/>
          <a:sy n="66" d="100"/>
        </p:scale>
        <p:origin x="858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5" Type="http://schemas.openxmlformats.org/officeDocument/2006/relationships/tableStyles" Target="tableStyles.xml"/><Relationship Id="rId14" Type="http://schemas.openxmlformats.org/officeDocument/2006/relationships/viewProps" Target="viewProps.xml"/><Relationship Id="rId13" Type="http://schemas.openxmlformats.org/officeDocument/2006/relationships/presProps" Target="presProps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FBA2D3-CBC2-4AA8-94A7-92F7C685F8E2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3B554F-16D6-47F2-B288-A4E8F59E389A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 descr="333_画板 1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-10795"/>
            <a:ext cx="12192635" cy="731583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Tm="0">
        <p:randomBar dir="vert"/>
      </p:transition>
    </mc:Choice>
    <mc:Fallback>
      <p:transition spd="slow" advTm="0">
        <p:randomBar dir="vert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5192B16F-C96A-427B-969B-477B10EE7C06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B128D561-4BC7-4D7F-842E-6A8BE23428BB}" type="slidenum">
              <a:rPr lang="zh-CN" altLang="en-US" smtClean="0"/>
            </a:fld>
            <a:endParaRPr lang="zh-CN" altLang="en-US"/>
          </a:p>
        </p:txBody>
      </p:sp>
      <p:pic>
        <p:nvPicPr>
          <p:cNvPr id="5" name="图片 4" descr="222_画板 1 副本 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9685" y="81280"/>
            <a:ext cx="12213590" cy="73279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Tm="0">
        <p:randomBar dir="vert"/>
      </p:transition>
    </mc:Choice>
    <mc:Fallback>
      <p:transition spd="slow" advTm="0">
        <p:randomBar dir="vert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Tm="0">
        <p:randomBar dir="vert"/>
      </p:transition>
    </mc:Choice>
    <mc:Fallback>
      <p:transition spd="slow" advTm="0">
        <p:randomBar dir="vert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4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mc:AlternateContent xmlns:mc="http://schemas.openxmlformats.org/markup-compatibility/2006">
    <mc:Choice xmlns:p14="http://schemas.microsoft.com/office/powerpoint/2010/main" Requires="p14">
      <p:transition spd="slow" p14:dur="1250" advTm="0">
        <p:randomBar dir="vert"/>
      </p:transition>
    </mc:Choice>
    <mc:Fallback>
      <p:transition spd="slow" advTm="0">
        <p:randomBar dir="vert"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9" Type="http://schemas.openxmlformats.org/officeDocument/2006/relationships/tags" Target="../tags/tag9.xml"/><Relationship Id="rId8" Type="http://schemas.openxmlformats.org/officeDocument/2006/relationships/tags" Target="../tags/tag8.xml"/><Relationship Id="rId7" Type="http://schemas.openxmlformats.org/officeDocument/2006/relationships/tags" Target="../tags/tag7.xml"/><Relationship Id="rId6" Type="http://schemas.openxmlformats.org/officeDocument/2006/relationships/tags" Target="../tags/tag6.xml"/><Relationship Id="rId5" Type="http://schemas.openxmlformats.org/officeDocument/2006/relationships/tags" Target="../tags/tag5.xml"/><Relationship Id="rId4" Type="http://schemas.openxmlformats.org/officeDocument/2006/relationships/tags" Target="../tags/tag4.xml"/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3" Type="http://schemas.openxmlformats.org/officeDocument/2006/relationships/notesSlide" Target="../notesSlides/notesSlide1.xml"/><Relationship Id="rId12" Type="http://schemas.openxmlformats.org/officeDocument/2006/relationships/slideLayout" Target="../slideLayouts/slideLayout2.xml"/><Relationship Id="rId11" Type="http://schemas.openxmlformats.org/officeDocument/2006/relationships/image" Target="../media/image3.jpeg"/><Relationship Id="rId10" Type="http://schemas.openxmlformats.org/officeDocument/2006/relationships/tags" Target="../tags/tag10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文本框 8"/>
          <p:cNvSpPr txBox="1"/>
          <p:nvPr/>
        </p:nvSpPr>
        <p:spPr>
          <a:xfrm>
            <a:off x="1023620" y="4751705"/>
            <a:ext cx="7454265" cy="92202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>
            <a:defPPr>
              <a:defRPr lang="en-US"/>
            </a:defPPr>
            <a:lvl1pPr algn="dist">
              <a:defRPr sz="4400" b="1">
                <a:gradFill>
                  <a:gsLst>
                    <a:gs pos="50000">
                      <a:schemeClr val="tx1">
                        <a:lumMod val="75000"/>
                        <a:lumOff val="25000"/>
                      </a:schemeClr>
                    </a:gs>
                    <a:gs pos="50000">
                      <a:schemeClr val="tx1"/>
                    </a:gs>
                  </a:gsLst>
                  <a:lin ang="5400000" scaled="1"/>
                </a:gradFill>
                <a:latin typeface="Century Gothic" panose="020B0502020202020204" pitchFamily="34" charset="0"/>
              </a:defRPr>
            </a:lvl1pPr>
          </a:lstStyle>
          <a:p>
            <a:pPr algn="l" defTabSz="457200"/>
            <a:r>
              <a:rPr lang="zh-CN" altLang="en-US" sz="1800" dirty="0">
                <a:solidFill>
                  <a:srgbClr val="566E78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lt"/>
              </a:rPr>
              <a:t>主讲人：孙崇  博士后              荷兰癌症研究所</a:t>
            </a:r>
            <a:endParaRPr lang="zh-CN" altLang="en-US" sz="1800" dirty="0">
              <a:solidFill>
                <a:srgbClr val="566E78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  <a:sym typeface="+mn-lt"/>
            </a:endParaRPr>
          </a:p>
          <a:p>
            <a:pPr algn="l" defTabSz="457200"/>
            <a:endParaRPr lang="zh-CN" altLang="en-US" sz="1800" dirty="0">
              <a:solidFill>
                <a:srgbClr val="566E78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  <a:sym typeface="+mn-lt"/>
            </a:endParaRPr>
          </a:p>
          <a:p>
            <a:pPr algn="l" defTabSz="457200"/>
            <a:r>
              <a:rPr lang="en-US" altLang="zh-CN" sz="1800" dirty="0">
                <a:solidFill>
                  <a:srgbClr val="566E78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lt"/>
              </a:rPr>
              <a:t>2018.6</a:t>
            </a:r>
            <a:endParaRPr lang="en-US" altLang="zh-CN" sz="1800" dirty="0">
              <a:solidFill>
                <a:srgbClr val="566E78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  <a:sym typeface="+mn-lt"/>
            </a:endParaRPr>
          </a:p>
        </p:txBody>
      </p:sp>
      <p:cxnSp>
        <p:nvCxnSpPr>
          <p:cNvPr id="10" name="直接连接符 9"/>
          <p:cNvCxnSpPr/>
          <p:nvPr/>
        </p:nvCxnSpPr>
        <p:spPr>
          <a:xfrm>
            <a:off x="1023620" y="4627880"/>
            <a:ext cx="6689725" cy="0"/>
          </a:xfrm>
          <a:prstGeom prst="line">
            <a:avLst/>
          </a:prstGeom>
          <a:ln>
            <a:solidFill>
              <a:srgbClr val="566E7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文本框 11"/>
          <p:cNvSpPr txBox="1"/>
          <p:nvPr/>
        </p:nvSpPr>
        <p:spPr>
          <a:xfrm>
            <a:off x="1023620" y="3736340"/>
            <a:ext cx="5467350" cy="95313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>
            <a:defPPr>
              <a:defRPr lang="en-US"/>
            </a:defPPr>
            <a:lvl1pPr algn="dist">
              <a:defRPr sz="4400" b="1">
                <a:gradFill>
                  <a:gsLst>
                    <a:gs pos="50000">
                      <a:schemeClr val="tx1">
                        <a:lumMod val="75000"/>
                        <a:lumOff val="25000"/>
                      </a:schemeClr>
                    </a:gs>
                    <a:gs pos="50000">
                      <a:schemeClr val="tx1"/>
                    </a:gs>
                  </a:gsLst>
                  <a:lin ang="5400000" scaled="1"/>
                </a:gradFill>
                <a:latin typeface="Century Gothic" panose="020B0502020202020204" pitchFamily="34" charset="0"/>
              </a:defRPr>
            </a:lvl1pPr>
          </a:lstStyle>
          <a:p>
            <a:pPr algn="l" defTabSz="457200"/>
            <a:r>
              <a:rPr lang="zh-CN" altLang="en-US" sz="3200" dirty="0">
                <a:solidFill>
                  <a:schemeClr val="accent4">
                    <a:lumMod val="5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lt"/>
              </a:rPr>
              <a:t>高通量功能基因筛选技术</a:t>
            </a:r>
            <a:endParaRPr lang="zh-CN" altLang="en-US" sz="2800" dirty="0">
              <a:solidFill>
                <a:schemeClr val="accent4">
                  <a:lumMod val="5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lt"/>
            </a:endParaRPr>
          </a:p>
          <a:p>
            <a:pPr algn="l" defTabSz="457200"/>
            <a:r>
              <a:rPr lang="zh-CN" altLang="en-US" sz="1200" dirty="0">
                <a:solidFill>
                  <a:schemeClr val="accent4">
                    <a:lumMod val="5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lt"/>
              </a:rPr>
              <a:t>Using functional genetic screens to guide precision cancer therapy</a:t>
            </a:r>
            <a:endParaRPr lang="zh-CN" altLang="en-US" sz="1200" dirty="0">
              <a:solidFill>
                <a:schemeClr val="accent4">
                  <a:lumMod val="5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lt"/>
            </a:endParaRPr>
          </a:p>
          <a:p>
            <a:pPr algn="l" defTabSz="457200"/>
            <a:endParaRPr lang="zh-CN" altLang="en-US" sz="1200" dirty="0">
              <a:solidFill>
                <a:schemeClr val="accent4">
                  <a:lumMod val="5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Tm="0">
        <p:randomBar dir="vert"/>
      </p:transition>
    </mc:Choice>
    <mc:Fallback>
      <p:transition spd="slow" advTm="0">
        <p:randomBar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MH_Number_1"/>
          <p:cNvSpPr/>
          <p:nvPr>
            <p:custDataLst>
              <p:tags r:id="rId1"/>
            </p:custDataLst>
          </p:nvPr>
        </p:nvSpPr>
        <p:spPr>
          <a:xfrm>
            <a:off x="5759191" y="1816785"/>
            <a:ext cx="379647" cy="379647"/>
          </a:xfrm>
          <a:prstGeom prst="ellipse">
            <a:avLst/>
          </a:prstGeom>
          <a:solidFill>
            <a:srgbClr val="566E78"/>
          </a:solidFill>
          <a:ln w="28575">
            <a:solidFill>
              <a:schemeClr val="bg1"/>
            </a:solidFill>
          </a:ln>
          <a:effectLst>
            <a:outerShdw blurRad="203200" dist="1143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US" altLang="zh-CN" sz="211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1</a:t>
            </a:r>
            <a:endParaRPr lang="zh-CN" altLang="en-US" sz="2110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cs typeface="Times New Roman" panose="02020603050405020304" pitchFamily="18" charset="0"/>
              <a:sym typeface="Arial" panose="020B0604020202020204" pitchFamily="34" charset="0"/>
            </a:endParaRPr>
          </a:p>
        </p:txBody>
      </p:sp>
      <p:sp>
        <p:nvSpPr>
          <p:cNvPr id="50" name="MH_Entry_1"/>
          <p:cNvSpPr/>
          <p:nvPr>
            <p:custDataLst>
              <p:tags r:id="rId2"/>
            </p:custDataLst>
          </p:nvPr>
        </p:nvSpPr>
        <p:spPr>
          <a:xfrm>
            <a:off x="6463843" y="1643607"/>
            <a:ext cx="2990215" cy="800100"/>
          </a:xfrm>
          <a:custGeom>
            <a:avLst/>
            <a:gdLst>
              <a:gd name="connsiteX0" fmla="*/ 0 w 2520280"/>
              <a:gd name="connsiteY0" fmla="*/ 1584176 h 1872208"/>
              <a:gd name="connsiteX1" fmla="*/ 2520280 w 2520280"/>
              <a:gd name="connsiteY1" fmla="*/ 1584176 h 1872208"/>
              <a:gd name="connsiteX2" fmla="*/ 2520280 w 2520280"/>
              <a:gd name="connsiteY2" fmla="*/ 1872208 h 1872208"/>
              <a:gd name="connsiteX3" fmla="*/ 0 w 2520280"/>
              <a:gd name="connsiteY3" fmla="*/ 1872208 h 1872208"/>
              <a:gd name="connsiteX4" fmla="*/ 0 w 2520280"/>
              <a:gd name="connsiteY4" fmla="*/ 1584176 h 1872208"/>
              <a:gd name="connsiteX5" fmla="*/ 0 w 2520280"/>
              <a:gd name="connsiteY5" fmla="*/ 0 h 1872208"/>
              <a:gd name="connsiteX6" fmla="*/ 2520280 w 2520280"/>
              <a:gd name="connsiteY6" fmla="*/ 0 h 1872208"/>
              <a:gd name="connsiteX7" fmla="*/ 2520280 w 2520280"/>
              <a:gd name="connsiteY7" fmla="*/ 288032 h 1872208"/>
              <a:gd name="connsiteX8" fmla="*/ 0 w 2520280"/>
              <a:gd name="connsiteY8" fmla="*/ 0 h 1872208"/>
              <a:gd name="connsiteX0-1" fmla="*/ 0 w 2520280"/>
              <a:gd name="connsiteY0-2" fmla="*/ 1584176 h 1872208"/>
              <a:gd name="connsiteX1-3" fmla="*/ 2520280 w 2520280"/>
              <a:gd name="connsiteY1-4" fmla="*/ 1584176 h 1872208"/>
              <a:gd name="connsiteX2-5" fmla="*/ 2520280 w 2520280"/>
              <a:gd name="connsiteY2-6" fmla="*/ 1872208 h 1872208"/>
              <a:gd name="connsiteX3-7" fmla="*/ 0 w 2520280"/>
              <a:gd name="connsiteY3-8" fmla="*/ 1872208 h 1872208"/>
              <a:gd name="connsiteX4-9" fmla="*/ 0 w 2520280"/>
              <a:gd name="connsiteY4-10" fmla="*/ 1584176 h 1872208"/>
              <a:gd name="connsiteX5-11" fmla="*/ 0 w 2520280"/>
              <a:gd name="connsiteY5-12" fmla="*/ 0 h 1872208"/>
              <a:gd name="connsiteX6-13" fmla="*/ 2520280 w 2520280"/>
              <a:gd name="connsiteY6-14" fmla="*/ 0 h 1872208"/>
              <a:gd name="connsiteX7-15" fmla="*/ 0 w 2520280"/>
              <a:gd name="connsiteY7-16" fmla="*/ 0 h 1872208"/>
              <a:gd name="connsiteX0-17" fmla="*/ 0 w 2520280"/>
              <a:gd name="connsiteY0-18" fmla="*/ 1872208 h 1872208"/>
              <a:gd name="connsiteX1-19" fmla="*/ 2520280 w 2520280"/>
              <a:gd name="connsiteY1-20" fmla="*/ 1584176 h 1872208"/>
              <a:gd name="connsiteX2-21" fmla="*/ 2520280 w 2520280"/>
              <a:gd name="connsiteY2-22" fmla="*/ 1872208 h 1872208"/>
              <a:gd name="connsiteX3-23" fmla="*/ 0 w 2520280"/>
              <a:gd name="connsiteY3-24" fmla="*/ 1872208 h 1872208"/>
              <a:gd name="connsiteX4-25" fmla="*/ 0 w 2520280"/>
              <a:gd name="connsiteY4-26" fmla="*/ 0 h 1872208"/>
              <a:gd name="connsiteX5-27" fmla="*/ 2520280 w 2520280"/>
              <a:gd name="connsiteY5-28" fmla="*/ 0 h 1872208"/>
              <a:gd name="connsiteX6-29" fmla="*/ 0 w 2520280"/>
              <a:gd name="connsiteY6-30" fmla="*/ 0 h 1872208"/>
              <a:gd name="connsiteX0-31" fmla="*/ 0 w 2520280"/>
              <a:gd name="connsiteY0-32" fmla="*/ 1872208 h 1872208"/>
              <a:gd name="connsiteX1-33" fmla="*/ 2520280 w 2520280"/>
              <a:gd name="connsiteY1-34" fmla="*/ 1872208 h 1872208"/>
              <a:gd name="connsiteX2-35" fmla="*/ 0 w 2520280"/>
              <a:gd name="connsiteY2-36" fmla="*/ 1872208 h 1872208"/>
              <a:gd name="connsiteX3-37" fmla="*/ 0 w 2520280"/>
              <a:gd name="connsiteY3-38" fmla="*/ 0 h 1872208"/>
              <a:gd name="connsiteX4-39" fmla="*/ 2520280 w 2520280"/>
              <a:gd name="connsiteY4-40" fmla="*/ 0 h 1872208"/>
              <a:gd name="connsiteX5-41" fmla="*/ 0 w 2520280"/>
              <a:gd name="connsiteY5-42" fmla="*/ 0 h 1872208"/>
              <a:gd name="connsiteX0-43" fmla="*/ 0 w 2520280"/>
              <a:gd name="connsiteY0-44" fmla="*/ 1872208 h 1872208"/>
              <a:gd name="connsiteX1-45" fmla="*/ 2520280 w 2520280"/>
              <a:gd name="connsiteY1-46" fmla="*/ 1872208 h 1872208"/>
              <a:gd name="connsiteX2-47" fmla="*/ 0 w 2520280"/>
              <a:gd name="connsiteY2-48" fmla="*/ 1872208 h 1872208"/>
              <a:gd name="connsiteX3-49" fmla="*/ 0 w 2520280"/>
              <a:gd name="connsiteY3-50" fmla="*/ 0 h 1872208"/>
              <a:gd name="connsiteX4-51" fmla="*/ 34255 w 2520280"/>
              <a:gd name="connsiteY4-52" fmla="*/ 0 h 1872208"/>
              <a:gd name="connsiteX5-53" fmla="*/ 0 w 2520280"/>
              <a:gd name="connsiteY5-54" fmla="*/ 0 h 1872208"/>
              <a:gd name="connsiteX0-55" fmla="*/ 0 w 2520280"/>
              <a:gd name="connsiteY0-56" fmla="*/ 1872208 h 1872208"/>
              <a:gd name="connsiteX1-57" fmla="*/ 2520280 w 2520280"/>
              <a:gd name="connsiteY1-58" fmla="*/ 1872208 h 1872208"/>
              <a:gd name="connsiteX2-59" fmla="*/ 0 w 2520280"/>
              <a:gd name="connsiteY2-60" fmla="*/ 1872208 h 1872208"/>
              <a:gd name="connsiteX3-61" fmla="*/ 0 w 2520280"/>
              <a:gd name="connsiteY3-62" fmla="*/ 0 h 1872208"/>
              <a:gd name="connsiteX4-63" fmla="*/ 917 w 2520280"/>
              <a:gd name="connsiteY4-64" fmla="*/ 6036 h 1872208"/>
              <a:gd name="connsiteX5-65" fmla="*/ 0 w 2520280"/>
              <a:gd name="connsiteY5-66" fmla="*/ 0 h 1872208"/>
              <a:gd name="connsiteX0-67" fmla="*/ 0 w 2520280"/>
              <a:gd name="connsiteY0-68" fmla="*/ 1890314 h 1890314"/>
              <a:gd name="connsiteX1-69" fmla="*/ 2520280 w 2520280"/>
              <a:gd name="connsiteY1-70" fmla="*/ 1890314 h 1890314"/>
              <a:gd name="connsiteX2-71" fmla="*/ 0 w 2520280"/>
              <a:gd name="connsiteY2-72" fmla="*/ 1890314 h 1890314"/>
              <a:gd name="connsiteX3-73" fmla="*/ 0 w 2520280"/>
              <a:gd name="connsiteY3-74" fmla="*/ 18106 h 1890314"/>
              <a:gd name="connsiteX4-75" fmla="*/ 53304 w 2520280"/>
              <a:gd name="connsiteY4-76" fmla="*/ 0 h 1890314"/>
              <a:gd name="connsiteX5-77" fmla="*/ 0 w 2520280"/>
              <a:gd name="connsiteY5-78" fmla="*/ 18106 h 1890314"/>
              <a:gd name="connsiteX0-79" fmla="*/ 0 w 2520280"/>
              <a:gd name="connsiteY0-80" fmla="*/ 1872208 h 1872208"/>
              <a:gd name="connsiteX1-81" fmla="*/ 2520280 w 2520280"/>
              <a:gd name="connsiteY1-82" fmla="*/ 1872208 h 1872208"/>
              <a:gd name="connsiteX2-83" fmla="*/ 0 w 2520280"/>
              <a:gd name="connsiteY2-84" fmla="*/ 1872208 h 1872208"/>
              <a:gd name="connsiteX3-85" fmla="*/ 0 w 2520280"/>
              <a:gd name="connsiteY3-86" fmla="*/ 0 h 1872208"/>
              <a:gd name="connsiteX4-87" fmla="*/ 916 w 2520280"/>
              <a:gd name="connsiteY4-88" fmla="*/ 0 h 1872208"/>
              <a:gd name="connsiteX5-89" fmla="*/ 0 w 2520280"/>
              <a:gd name="connsiteY5-90" fmla="*/ 0 h 1872208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</a:cxnLst>
            <a:rect l="l" t="t" r="r" b="b"/>
            <a:pathLst>
              <a:path w="2520280" h="1872208">
                <a:moveTo>
                  <a:pt x="0" y="1872208"/>
                </a:moveTo>
                <a:lnTo>
                  <a:pt x="2520280" y="1872208"/>
                </a:lnTo>
                <a:lnTo>
                  <a:pt x="0" y="1872208"/>
                </a:lnTo>
                <a:close/>
                <a:moveTo>
                  <a:pt x="0" y="0"/>
                </a:moveTo>
                <a:lnTo>
                  <a:pt x="916" y="0"/>
                </a:lnTo>
                <a:lnTo>
                  <a:pt x="0" y="0"/>
                </a:lnTo>
                <a:close/>
              </a:path>
            </a:pathLst>
          </a:custGeom>
          <a:noFill/>
          <a:ln w="3175" cap="sq">
            <a:noFill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spAutoFit/>
          </a:bodyPr>
          <a:lstStyle/>
          <a:p>
            <a:r>
              <a:rPr lang="zh-CN" altLang="en-US" sz="36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可编辑标题</a:t>
            </a:r>
            <a:endParaRPr lang="zh-CN" altLang="en-US" sz="36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  <a:p>
            <a:r>
              <a:rPr lang="en-US" altLang="zh-CN" sz="16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ANNUAL WORK SUMMARY</a:t>
            </a:r>
            <a:endParaRPr lang="en-US" altLang="zh-CN" sz="16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51" name="MH_Number_2"/>
          <p:cNvSpPr/>
          <p:nvPr>
            <p:custDataLst>
              <p:tags r:id="rId3"/>
            </p:custDataLst>
          </p:nvPr>
        </p:nvSpPr>
        <p:spPr>
          <a:xfrm>
            <a:off x="5759191" y="3079931"/>
            <a:ext cx="379647" cy="379647"/>
          </a:xfrm>
          <a:prstGeom prst="ellipse">
            <a:avLst/>
          </a:prstGeom>
          <a:solidFill>
            <a:srgbClr val="566E78"/>
          </a:solidFill>
          <a:ln w="28575">
            <a:solidFill>
              <a:schemeClr val="bg1"/>
            </a:solidFill>
          </a:ln>
          <a:effectLst>
            <a:outerShdw blurRad="203200" dist="1143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US" altLang="zh-CN" sz="211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2</a:t>
            </a:r>
            <a:endParaRPr lang="zh-CN" altLang="en-US" sz="2110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cs typeface="Times New Roman" panose="02020603050405020304" pitchFamily="18" charset="0"/>
              <a:sym typeface="Arial" panose="020B0604020202020204" pitchFamily="34" charset="0"/>
            </a:endParaRPr>
          </a:p>
        </p:txBody>
      </p:sp>
      <p:sp>
        <p:nvSpPr>
          <p:cNvPr id="52" name="MH_Entry_2"/>
          <p:cNvSpPr/>
          <p:nvPr>
            <p:custDataLst>
              <p:tags r:id="rId4"/>
            </p:custDataLst>
          </p:nvPr>
        </p:nvSpPr>
        <p:spPr>
          <a:xfrm>
            <a:off x="6463843" y="2906304"/>
            <a:ext cx="2990215" cy="800100"/>
          </a:xfrm>
          <a:custGeom>
            <a:avLst/>
            <a:gdLst>
              <a:gd name="connsiteX0" fmla="*/ 0 w 2520280"/>
              <a:gd name="connsiteY0" fmla="*/ 1584176 h 1872208"/>
              <a:gd name="connsiteX1" fmla="*/ 2520280 w 2520280"/>
              <a:gd name="connsiteY1" fmla="*/ 1584176 h 1872208"/>
              <a:gd name="connsiteX2" fmla="*/ 2520280 w 2520280"/>
              <a:gd name="connsiteY2" fmla="*/ 1872208 h 1872208"/>
              <a:gd name="connsiteX3" fmla="*/ 0 w 2520280"/>
              <a:gd name="connsiteY3" fmla="*/ 1872208 h 1872208"/>
              <a:gd name="connsiteX4" fmla="*/ 0 w 2520280"/>
              <a:gd name="connsiteY4" fmla="*/ 1584176 h 1872208"/>
              <a:gd name="connsiteX5" fmla="*/ 0 w 2520280"/>
              <a:gd name="connsiteY5" fmla="*/ 0 h 1872208"/>
              <a:gd name="connsiteX6" fmla="*/ 2520280 w 2520280"/>
              <a:gd name="connsiteY6" fmla="*/ 0 h 1872208"/>
              <a:gd name="connsiteX7" fmla="*/ 2520280 w 2520280"/>
              <a:gd name="connsiteY7" fmla="*/ 288032 h 1872208"/>
              <a:gd name="connsiteX8" fmla="*/ 0 w 2520280"/>
              <a:gd name="connsiteY8" fmla="*/ 0 h 1872208"/>
              <a:gd name="connsiteX0-1" fmla="*/ 0 w 2520280"/>
              <a:gd name="connsiteY0-2" fmla="*/ 1584176 h 1872208"/>
              <a:gd name="connsiteX1-3" fmla="*/ 2520280 w 2520280"/>
              <a:gd name="connsiteY1-4" fmla="*/ 1584176 h 1872208"/>
              <a:gd name="connsiteX2-5" fmla="*/ 2520280 w 2520280"/>
              <a:gd name="connsiteY2-6" fmla="*/ 1872208 h 1872208"/>
              <a:gd name="connsiteX3-7" fmla="*/ 0 w 2520280"/>
              <a:gd name="connsiteY3-8" fmla="*/ 1872208 h 1872208"/>
              <a:gd name="connsiteX4-9" fmla="*/ 0 w 2520280"/>
              <a:gd name="connsiteY4-10" fmla="*/ 1584176 h 1872208"/>
              <a:gd name="connsiteX5-11" fmla="*/ 0 w 2520280"/>
              <a:gd name="connsiteY5-12" fmla="*/ 0 h 1872208"/>
              <a:gd name="connsiteX6-13" fmla="*/ 2520280 w 2520280"/>
              <a:gd name="connsiteY6-14" fmla="*/ 0 h 1872208"/>
              <a:gd name="connsiteX7-15" fmla="*/ 0 w 2520280"/>
              <a:gd name="connsiteY7-16" fmla="*/ 0 h 1872208"/>
              <a:gd name="connsiteX0-17" fmla="*/ 0 w 2520280"/>
              <a:gd name="connsiteY0-18" fmla="*/ 1872208 h 1872208"/>
              <a:gd name="connsiteX1-19" fmla="*/ 2520280 w 2520280"/>
              <a:gd name="connsiteY1-20" fmla="*/ 1584176 h 1872208"/>
              <a:gd name="connsiteX2-21" fmla="*/ 2520280 w 2520280"/>
              <a:gd name="connsiteY2-22" fmla="*/ 1872208 h 1872208"/>
              <a:gd name="connsiteX3-23" fmla="*/ 0 w 2520280"/>
              <a:gd name="connsiteY3-24" fmla="*/ 1872208 h 1872208"/>
              <a:gd name="connsiteX4-25" fmla="*/ 0 w 2520280"/>
              <a:gd name="connsiteY4-26" fmla="*/ 0 h 1872208"/>
              <a:gd name="connsiteX5-27" fmla="*/ 2520280 w 2520280"/>
              <a:gd name="connsiteY5-28" fmla="*/ 0 h 1872208"/>
              <a:gd name="connsiteX6-29" fmla="*/ 0 w 2520280"/>
              <a:gd name="connsiteY6-30" fmla="*/ 0 h 1872208"/>
              <a:gd name="connsiteX0-31" fmla="*/ 0 w 2520280"/>
              <a:gd name="connsiteY0-32" fmla="*/ 1872208 h 1872208"/>
              <a:gd name="connsiteX1-33" fmla="*/ 2520280 w 2520280"/>
              <a:gd name="connsiteY1-34" fmla="*/ 1872208 h 1872208"/>
              <a:gd name="connsiteX2-35" fmla="*/ 0 w 2520280"/>
              <a:gd name="connsiteY2-36" fmla="*/ 1872208 h 1872208"/>
              <a:gd name="connsiteX3-37" fmla="*/ 0 w 2520280"/>
              <a:gd name="connsiteY3-38" fmla="*/ 0 h 1872208"/>
              <a:gd name="connsiteX4-39" fmla="*/ 2520280 w 2520280"/>
              <a:gd name="connsiteY4-40" fmla="*/ 0 h 1872208"/>
              <a:gd name="connsiteX5-41" fmla="*/ 0 w 2520280"/>
              <a:gd name="connsiteY5-42" fmla="*/ 0 h 1872208"/>
              <a:gd name="connsiteX0-43" fmla="*/ 0 w 2520280"/>
              <a:gd name="connsiteY0-44" fmla="*/ 1872208 h 1872208"/>
              <a:gd name="connsiteX1-45" fmla="*/ 2520280 w 2520280"/>
              <a:gd name="connsiteY1-46" fmla="*/ 1872208 h 1872208"/>
              <a:gd name="connsiteX2-47" fmla="*/ 0 w 2520280"/>
              <a:gd name="connsiteY2-48" fmla="*/ 1872208 h 1872208"/>
              <a:gd name="connsiteX3-49" fmla="*/ 0 w 2520280"/>
              <a:gd name="connsiteY3-50" fmla="*/ 0 h 1872208"/>
              <a:gd name="connsiteX4-51" fmla="*/ 34255 w 2520280"/>
              <a:gd name="connsiteY4-52" fmla="*/ 0 h 1872208"/>
              <a:gd name="connsiteX5-53" fmla="*/ 0 w 2520280"/>
              <a:gd name="connsiteY5-54" fmla="*/ 0 h 1872208"/>
              <a:gd name="connsiteX0-55" fmla="*/ 0 w 2520280"/>
              <a:gd name="connsiteY0-56" fmla="*/ 1872208 h 1872208"/>
              <a:gd name="connsiteX1-57" fmla="*/ 2520280 w 2520280"/>
              <a:gd name="connsiteY1-58" fmla="*/ 1872208 h 1872208"/>
              <a:gd name="connsiteX2-59" fmla="*/ 0 w 2520280"/>
              <a:gd name="connsiteY2-60" fmla="*/ 1872208 h 1872208"/>
              <a:gd name="connsiteX3-61" fmla="*/ 0 w 2520280"/>
              <a:gd name="connsiteY3-62" fmla="*/ 0 h 1872208"/>
              <a:gd name="connsiteX4-63" fmla="*/ 917 w 2520280"/>
              <a:gd name="connsiteY4-64" fmla="*/ 6036 h 1872208"/>
              <a:gd name="connsiteX5-65" fmla="*/ 0 w 2520280"/>
              <a:gd name="connsiteY5-66" fmla="*/ 0 h 1872208"/>
              <a:gd name="connsiteX0-67" fmla="*/ 0 w 2520280"/>
              <a:gd name="connsiteY0-68" fmla="*/ 1890314 h 1890314"/>
              <a:gd name="connsiteX1-69" fmla="*/ 2520280 w 2520280"/>
              <a:gd name="connsiteY1-70" fmla="*/ 1890314 h 1890314"/>
              <a:gd name="connsiteX2-71" fmla="*/ 0 w 2520280"/>
              <a:gd name="connsiteY2-72" fmla="*/ 1890314 h 1890314"/>
              <a:gd name="connsiteX3-73" fmla="*/ 0 w 2520280"/>
              <a:gd name="connsiteY3-74" fmla="*/ 18106 h 1890314"/>
              <a:gd name="connsiteX4-75" fmla="*/ 53304 w 2520280"/>
              <a:gd name="connsiteY4-76" fmla="*/ 0 h 1890314"/>
              <a:gd name="connsiteX5-77" fmla="*/ 0 w 2520280"/>
              <a:gd name="connsiteY5-78" fmla="*/ 18106 h 1890314"/>
              <a:gd name="connsiteX0-79" fmla="*/ 0 w 2520280"/>
              <a:gd name="connsiteY0-80" fmla="*/ 1872208 h 1872208"/>
              <a:gd name="connsiteX1-81" fmla="*/ 2520280 w 2520280"/>
              <a:gd name="connsiteY1-82" fmla="*/ 1872208 h 1872208"/>
              <a:gd name="connsiteX2-83" fmla="*/ 0 w 2520280"/>
              <a:gd name="connsiteY2-84" fmla="*/ 1872208 h 1872208"/>
              <a:gd name="connsiteX3-85" fmla="*/ 0 w 2520280"/>
              <a:gd name="connsiteY3-86" fmla="*/ 0 h 1872208"/>
              <a:gd name="connsiteX4-87" fmla="*/ 916 w 2520280"/>
              <a:gd name="connsiteY4-88" fmla="*/ 0 h 1872208"/>
              <a:gd name="connsiteX5-89" fmla="*/ 0 w 2520280"/>
              <a:gd name="connsiteY5-90" fmla="*/ 0 h 1872208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</a:cxnLst>
            <a:rect l="l" t="t" r="r" b="b"/>
            <a:pathLst>
              <a:path w="2520280" h="1872208">
                <a:moveTo>
                  <a:pt x="0" y="1872208"/>
                </a:moveTo>
                <a:lnTo>
                  <a:pt x="2520280" y="1872208"/>
                </a:lnTo>
                <a:lnTo>
                  <a:pt x="0" y="1872208"/>
                </a:lnTo>
                <a:close/>
                <a:moveTo>
                  <a:pt x="0" y="0"/>
                </a:moveTo>
                <a:lnTo>
                  <a:pt x="916" y="0"/>
                </a:lnTo>
                <a:lnTo>
                  <a:pt x="0" y="0"/>
                </a:lnTo>
                <a:close/>
              </a:path>
            </a:pathLst>
          </a:custGeom>
          <a:noFill/>
          <a:ln w="3175" cap="sq">
            <a:noFill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spAutoFit/>
          </a:bodyPr>
          <a:lstStyle/>
          <a:p>
            <a:r>
              <a:rPr lang="zh-CN" altLang="en-US" sz="36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可编辑标题</a:t>
            </a:r>
            <a:endParaRPr lang="zh-CN" altLang="en-US" sz="36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  <a:p>
            <a:pPr lvl="0"/>
            <a:r>
              <a:rPr lang="en-US" altLang="zh-CN" sz="16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COMPLETION OF WORK</a:t>
            </a:r>
            <a:endParaRPr lang="en-US" altLang="zh-CN" sz="16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53" name="MH_Number_3"/>
          <p:cNvSpPr/>
          <p:nvPr>
            <p:custDataLst>
              <p:tags r:id="rId5"/>
            </p:custDataLst>
          </p:nvPr>
        </p:nvSpPr>
        <p:spPr>
          <a:xfrm>
            <a:off x="5759191" y="4343078"/>
            <a:ext cx="379647" cy="379647"/>
          </a:xfrm>
          <a:prstGeom prst="ellipse">
            <a:avLst/>
          </a:prstGeom>
          <a:solidFill>
            <a:srgbClr val="566E78"/>
          </a:solidFill>
          <a:ln w="28575">
            <a:solidFill>
              <a:schemeClr val="bg1"/>
            </a:solidFill>
          </a:ln>
          <a:effectLst>
            <a:outerShdw blurRad="203200" dist="1143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US" altLang="zh-CN" sz="2110" b="1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3</a:t>
            </a:r>
            <a:endParaRPr lang="zh-CN" altLang="en-US" sz="2110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cs typeface="Times New Roman" panose="02020603050405020304" pitchFamily="18" charset="0"/>
              <a:sym typeface="Arial" panose="020B0604020202020204" pitchFamily="34" charset="0"/>
            </a:endParaRPr>
          </a:p>
        </p:txBody>
      </p:sp>
      <p:sp>
        <p:nvSpPr>
          <p:cNvPr id="54" name="MH_Entry_3"/>
          <p:cNvSpPr/>
          <p:nvPr>
            <p:custDataLst>
              <p:tags r:id="rId6"/>
            </p:custDataLst>
          </p:nvPr>
        </p:nvSpPr>
        <p:spPr>
          <a:xfrm>
            <a:off x="6463843" y="4169319"/>
            <a:ext cx="2990215" cy="800100"/>
          </a:xfrm>
          <a:custGeom>
            <a:avLst/>
            <a:gdLst>
              <a:gd name="connsiteX0" fmla="*/ 0 w 2520280"/>
              <a:gd name="connsiteY0" fmla="*/ 1584176 h 1872208"/>
              <a:gd name="connsiteX1" fmla="*/ 2520280 w 2520280"/>
              <a:gd name="connsiteY1" fmla="*/ 1584176 h 1872208"/>
              <a:gd name="connsiteX2" fmla="*/ 2520280 w 2520280"/>
              <a:gd name="connsiteY2" fmla="*/ 1872208 h 1872208"/>
              <a:gd name="connsiteX3" fmla="*/ 0 w 2520280"/>
              <a:gd name="connsiteY3" fmla="*/ 1872208 h 1872208"/>
              <a:gd name="connsiteX4" fmla="*/ 0 w 2520280"/>
              <a:gd name="connsiteY4" fmla="*/ 1584176 h 1872208"/>
              <a:gd name="connsiteX5" fmla="*/ 0 w 2520280"/>
              <a:gd name="connsiteY5" fmla="*/ 0 h 1872208"/>
              <a:gd name="connsiteX6" fmla="*/ 2520280 w 2520280"/>
              <a:gd name="connsiteY6" fmla="*/ 0 h 1872208"/>
              <a:gd name="connsiteX7" fmla="*/ 2520280 w 2520280"/>
              <a:gd name="connsiteY7" fmla="*/ 288032 h 1872208"/>
              <a:gd name="connsiteX8" fmla="*/ 0 w 2520280"/>
              <a:gd name="connsiteY8" fmla="*/ 0 h 1872208"/>
              <a:gd name="connsiteX0-1" fmla="*/ 0 w 2520280"/>
              <a:gd name="connsiteY0-2" fmla="*/ 1584176 h 1872208"/>
              <a:gd name="connsiteX1-3" fmla="*/ 2520280 w 2520280"/>
              <a:gd name="connsiteY1-4" fmla="*/ 1584176 h 1872208"/>
              <a:gd name="connsiteX2-5" fmla="*/ 2520280 w 2520280"/>
              <a:gd name="connsiteY2-6" fmla="*/ 1872208 h 1872208"/>
              <a:gd name="connsiteX3-7" fmla="*/ 0 w 2520280"/>
              <a:gd name="connsiteY3-8" fmla="*/ 1872208 h 1872208"/>
              <a:gd name="connsiteX4-9" fmla="*/ 0 w 2520280"/>
              <a:gd name="connsiteY4-10" fmla="*/ 1584176 h 1872208"/>
              <a:gd name="connsiteX5-11" fmla="*/ 0 w 2520280"/>
              <a:gd name="connsiteY5-12" fmla="*/ 0 h 1872208"/>
              <a:gd name="connsiteX6-13" fmla="*/ 2520280 w 2520280"/>
              <a:gd name="connsiteY6-14" fmla="*/ 0 h 1872208"/>
              <a:gd name="connsiteX7-15" fmla="*/ 0 w 2520280"/>
              <a:gd name="connsiteY7-16" fmla="*/ 0 h 1872208"/>
              <a:gd name="connsiteX0-17" fmla="*/ 0 w 2520280"/>
              <a:gd name="connsiteY0-18" fmla="*/ 1872208 h 1872208"/>
              <a:gd name="connsiteX1-19" fmla="*/ 2520280 w 2520280"/>
              <a:gd name="connsiteY1-20" fmla="*/ 1584176 h 1872208"/>
              <a:gd name="connsiteX2-21" fmla="*/ 2520280 w 2520280"/>
              <a:gd name="connsiteY2-22" fmla="*/ 1872208 h 1872208"/>
              <a:gd name="connsiteX3-23" fmla="*/ 0 w 2520280"/>
              <a:gd name="connsiteY3-24" fmla="*/ 1872208 h 1872208"/>
              <a:gd name="connsiteX4-25" fmla="*/ 0 w 2520280"/>
              <a:gd name="connsiteY4-26" fmla="*/ 0 h 1872208"/>
              <a:gd name="connsiteX5-27" fmla="*/ 2520280 w 2520280"/>
              <a:gd name="connsiteY5-28" fmla="*/ 0 h 1872208"/>
              <a:gd name="connsiteX6-29" fmla="*/ 0 w 2520280"/>
              <a:gd name="connsiteY6-30" fmla="*/ 0 h 1872208"/>
              <a:gd name="connsiteX0-31" fmla="*/ 0 w 2520280"/>
              <a:gd name="connsiteY0-32" fmla="*/ 1872208 h 1872208"/>
              <a:gd name="connsiteX1-33" fmla="*/ 2520280 w 2520280"/>
              <a:gd name="connsiteY1-34" fmla="*/ 1872208 h 1872208"/>
              <a:gd name="connsiteX2-35" fmla="*/ 0 w 2520280"/>
              <a:gd name="connsiteY2-36" fmla="*/ 1872208 h 1872208"/>
              <a:gd name="connsiteX3-37" fmla="*/ 0 w 2520280"/>
              <a:gd name="connsiteY3-38" fmla="*/ 0 h 1872208"/>
              <a:gd name="connsiteX4-39" fmla="*/ 2520280 w 2520280"/>
              <a:gd name="connsiteY4-40" fmla="*/ 0 h 1872208"/>
              <a:gd name="connsiteX5-41" fmla="*/ 0 w 2520280"/>
              <a:gd name="connsiteY5-42" fmla="*/ 0 h 1872208"/>
              <a:gd name="connsiteX0-43" fmla="*/ 0 w 2520280"/>
              <a:gd name="connsiteY0-44" fmla="*/ 1872208 h 1872208"/>
              <a:gd name="connsiteX1-45" fmla="*/ 2520280 w 2520280"/>
              <a:gd name="connsiteY1-46" fmla="*/ 1872208 h 1872208"/>
              <a:gd name="connsiteX2-47" fmla="*/ 0 w 2520280"/>
              <a:gd name="connsiteY2-48" fmla="*/ 1872208 h 1872208"/>
              <a:gd name="connsiteX3-49" fmla="*/ 0 w 2520280"/>
              <a:gd name="connsiteY3-50" fmla="*/ 0 h 1872208"/>
              <a:gd name="connsiteX4-51" fmla="*/ 34255 w 2520280"/>
              <a:gd name="connsiteY4-52" fmla="*/ 0 h 1872208"/>
              <a:gd name="connsiteX5-53" fmla="*/ 0 w 2520280"/>
              <a:gd name="connsiteY5-54" fmla="*/ 0 h 1872208"/>
              <a:gd name="connsiteX0-55" fmla="*/ 0 w 2520280"/>
              <a:gd name="connsiteY0-56" fmla="*/ 1872208 h 1872208"/>
              <a:gd name="connsiteX1-57" fmla="*/ 2520280 w 2520280"/>
              <a:gd name="connsiteY1-58" fmla="*/ 1872208 h 1872208"/>
              <a:gd name="connsiteX2-59" fmla="*/ 0 w 2520280"/>
              <a:gd name="connsiteY2-60" fmla="*/ 1872208 h 1872208"/>
              <a:gd name="connsiteX3-61" fmla="*/ 0 w 2520280"/>
              <a:gd name="connsiteY3-62" fmla="*/ 0 h 1872208"/>
              <a:gd name="connsiteX4-63" fmla="*/ 917 w 2520280"/>
              <a:gd name="connsiteY4-64" fmla="*/ 6036 h 1872208"/>
              <a:gd name="connsiteX5-65" fmla="*/ 0 w 2520280"/>
              <a:gd name="connsiteY5-66" fmla="*/ 0 h 1872208"/>
              <a:gd name="connsiteX0-67" fmla="*/ 0 w 2520280"/>
              <a:gd name="connsiteY0-68" fmla="*/ 1890314 h 1890314"/>
              <a:gd name="connsiteX1-69" fmla="*/ 2520280 w 2520280"/>
              <a:gd name="connsiteY1-70" fmla="*/ 1890314 h 1890314"/>
              <a:gd name="connsiteX2-71" fmla="*/ 0 w 2520280"/>
              <a:gd name="connsiteY2-72" fmla="*/ 1890314 h 1890314"/>
              <a:gd name="connsiteX3-73" fmla="*/ 0 w 2520280"/>
              <a:gd name="connsiteY3-74" fmla="*/ 18106 h 1890314"/>
              <a:gd name="connsiteX4-75" fmla="*/ 53304 w 2520280"/>
              <a:gd name="connsiteY4-76" fmla="*/ 0 h 1890314"/>
              <a:gd name="connsiteX5-77" fmla="*/ 0 w 2520280"/>
              <a:gd name="connsiteY5-78" fmla="*/ 18106 h 1890314"/>
              <a:gd name="connsiteX0-79" fmla="*/ 0 w 2520280"/>
              <a:gd name="connsiteY0-80" fmla="*/ 1872208 h 1872208"/>
              <a:gd name="connsiteX1-81" fmla="*/ 2520280 w 2520280"/>
              <a:gd name="connsiteY1-82" fmla="*/ 1872208 h 1872208"/>
              <a:gd name="connsiteX2-83" fmla="*/ 0 w 2520280"/>
              <a:gd name="connsiteY2-84" fmla="*/ 1872208 h 1872208"/>
              <a:gd name="connsiteX3-85" fmla="*/ 0 w 2520280"/>
              <a:gd name="connsiteY3-86" fmla="*/ 0 h 1872208"/>
              <a:gd name="connsiteX4-87" fmla="*/ 916 w 2520280"/>
              <a:gd name="connsiteY4-88" fmla="*/ 0 h 1872208"/>
              <a:gd name="connsiteX5-89" fmla="*/ 0 w 2520280"/>
              <a:gd name="connsiteY5-90" fmla="*/ 0 h 1872208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</a:cxnLst>
            <a:rect l="l" t="t" r="r" b="b"/>
            <a:pathLst>
              <a:path w="2520280" h="1872208">
                <a:moveTo>
                  <a:pt x="0" y="1872208"/>
                </a:moveTo>
                <a:lnTo>
                  <a:pt x="2520280" y="1872208"/>
                </a:lnTo>
                <a:lnTo>
                  <a:pt x="0" y="1872208"/>
                </a:lnTo>
                <a:close/>
                <a:moveTo>
                  <a:pt x="0" y="0"/>
                </a:moveTo>
                <a:lnTo>
                  <a:pt x="916" y="0"/>
                </a:lnTo>
                <a:lnTo>
                  <a:pt x="0" y="0"/>
                </a:lnTo>
                <a:close/>
              </a:path>
            </a:pathLst>
          </a:custGeom>
          <a:noFill/>
          <a:ln w="3175" cap="sq">
            <a:noFill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spAutoFit/>
          </a:bodyPr>
          <a:lstStyle/>
          <a:p>
            <a:r>
              <a:rPr lang="zh-CN" altLang="en-US" sz="36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可编辑标题</a:t>
            </a:r>
            <a:endParaRPr lang="zh-CN" altLang="en-US" sz="36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  <a:p>
            <a:pPr lvl="0"/>
            <a:r>
              <a:rPr lang="en-US" altLang="zh-CN" sz="16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SUCCESSFUL PROJECT</a:t>
            </a:r>
            <a:endParaRPr lang="en-US" altLang="zh-CN" sz="16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55" name="MH_Number_4"/>
          <p:cNvSpPr/>
          <p:nvPr>
            <p:custDataLst>
              <p:tags r:id="rId7"/>
            </p:custDataLst>
          </p:nvPr>
        </p:nvSpPr>
        <p:spPr>
          <a:xfrm>
            <a:off x="5759191" y="5606225"/>
            <a:ext cx="379647" cy="379647"/>
          </a:xfrm>
          <a:prstGeom prst="ellipse">
            <a:avLst/>
          </a:prstGeom>
          <a:solidFill>
            <a:srgbClr val="566E78"/>
          </a:solidFill>
          <a:ln w="28575">
            <a:solidFill>
              <a:schemeClr val="bg1"/>
            </a:solidFill>
          </a:ln>
          <a:effectLst>
            <a:outerShdw blurRad="203200" dist="1143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US" altLang="zh-CN" sz="211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4</a:t>
            </a:r>
            <a:endParaRPr lang="zh-CN" altLang="en-US" sz="2110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cs typeface="Times New Roman" panose="02020603050405020304" pitchFamily="18" charset="0"/>
              <a:sym typeface="Arial" panose="020B0604020202020204" pitchFamily="34" charset="0"/>
            </a:endParaRPr>
          </a:p>
        </p:txBody>
      </p:sp>
      <p:sp>
        <p:nvSpPr>
          <p:cNvPr id="56" name="MH_Entry_4"/>
          <p:cNvSpPr/>
          <p:nvPr>
            <p:custDataLst>
              <p:tags r:id="rId8"/>
            </p:custDataLst>
          </p:nvPr>
        </p:nvSpPr>
        <p:spPr>
          <a:xfrm>
            <a:off x="6463843" y="5432969"/>
            <a:ext cx="2990215" cy="800100"/>
          </a:xfrm>
          <a:custGeom>
            <a:avLst/>
            <a:gdLst>
              <a:gd name="connsiteX0" fmla="*/ 0 w 2520280"/>
              <a:gd name="connsiteY0" fmla="*/ 1584176 h 1872208"/>
              <a:gd name="connsiteX1" fmla="*/ 2520280 w 2520280"/>
              <a:gd name="connsiteY1" fmla="*/ 1584176 h 1872208"/>
              <a:gd name="connsiteX2" fmla="*/ 2520280 w 2520280"/>
              <a:gd name="connsiteY2" fmla="*/ 1872208 h 1872208"/>
              <a:gd name="connsiteX3" fmla="*/ 0 w 2520280"/>
              <a:gd name="connsiteY3" fmla="*/ 1872208 h 1872208"/>
              <a:gd name="connsiteX4" fmla="*/ 0 w 2520280"/>
              <a:gd name="connsiteY4" fmla="*/ 1584176 h 1872208"/>
              <a:gd name="connsiteX5" fmla="*/ 0 w 2520280"/>
              <a:gd name="connsiteY5" fmla="*/ 0 h 1872208"/>
              <a:gd name="connsiteX6" fmla="*/ 2520280 w 2520280"/>
              <a:gd name="connsiteY6" fmla="*/ 0 h 1872208"/>
              <a:gd name="connsiteX7" fmla="*/ 2520280 w 2520280"/>
              <a:gd name="connsiteY7" fmla="*/ 288032 h 1872208"/>
              <a:gd name="connsiteX8" fmla="*/ 0 w 2520280"/>
              <a:gd name="connsiteY8" fmla="*/ 0 h 1872208"/>
              <a:gd name="connsiteX0-1" fmla="*/ 0 w 2520280"/>
              <a:gd name="connsiteY0-2" fmla="*/ 1584176 h 1872208"/>
              <a:gd name="connsiteX1-3" fmla="*/ 2520280 w 2520280"/>
              <a:gd name="connsiteY1-4" fmla="*/ 1584176 h 1872208"/>
              <a:gd name="connsiteX2-5" fmla="*/ 2520280 w 2520280"/>
              <a:gd name="connsiteY2-6" fmla="*/ 1872208 h 1872208"/>
              <a:gd name="connsiteX3-7" fmla="*/ 0 w 2520280"/>
              <a:gd name="connsiteY3-8" fmla="*/ 1872208 h 1872208"/>
              <a:gd name="connsiteX4-9" fmla="*/ 0 w 2520280"/>
              <a:gd name="connsiteY4-10" fmla="*/ 1584176 h 1872208"/>
              <a:gd name="connsiteX5-11" fmla="*/ 0 w 2520280"/>
              <a:gd name="connsiteY5-12" fmla="*/ 0 h 1872208"/>
              <a:gd name="connsiteX6-13" fmla="*/ 2520280 w 2520280"/>
              <a:gd name="connsiteY6-14" fmla="*/ 0 h 1872208"/>
              <a:gd name="connsiteX7-15" fmla="*/ 0 w 2520280"/>
              <a:gd name="connsiteY7-16" fmla="*/ 0 h 1872208"/>
              <a:gd name="connsiteX0-17" fmla="*/ 0 w 2520280"/>
              <a:gd name="connsiteY0-18" fmla="*/ 1872208 h 1872208"/>
              <a:gd name="connsiteX1-19" fmla="*/ 2520280 w 2520280"/>
              <a:gd name="connsiteY1-20" fmla="*/ 1584176 h 1872208"/>
              <a:gd name="connsiteX2-21" fmla="*/ 2520280 w 2520280"/>
              <a:gd name="connsiteY2-22" fmla="*/ 1872208 h 1872208"/>
              <a:gd name="connsiteX3-23" fmla="*/ 0 w 2520280"/>
              <a:gd name="connsiteY3-24" fmla="*/ 1872208 h 1872208"/>
              <a:gd name="connsiteX4-25" fmla="*/ 0 w 2520280"/>
              <a:gd name="connsiteY4-26" fmla="*/ 0 h 1872208"/>
              <a:gd name="connsiteX5-27" fmla="*/ 2520280 w 2520280"/>
              <a:gd name="connsiteY5-28" fmla="*/ 0 h 1872208"/>
              <a:gd name="connsiteX6-29" fmla="*/ 0 w 2520280"/>
              <a:gd name="connsiteY6-30" fmla="*/ 0 h 1872208"/>
              <a:gd name="connsiteX0-31" fmla="*/ 0 w 2520280"/>
              <a:gd name="connsiteY0-32" fmla="*/ 1872208 h 1872208"/>
              <a:gd name="connsiteX1-33" fmla="*/ 2520280 w 2520280"/>
              <a:gd name="connsiteY1-34" fmla="*/ 1872208 h 1872208"/>
              <a:gd name="connsiteX2-35" fmla="*/ 0 w 2520280"/>
              <a:gd name="connsiteY2-36" fmla="*/ 1872208 h 1872208"/>
              <a:gd name="connsiteX3-37" fmla="*/ 0 w 2520280"/>
              <a:gd name="connsiteY3-38" fmla="*/ 0 h 1872208"/>
              <a:gd name="connsiteX4-39" fmla="*/ 2520280 w 2520280"/>
              <a:gd name="connsiteY4-40" fmla="*/ 0 h 1872208"/>
              <a:gd name="connsiteX5-41" fmla="*/ 0 w 2520280"/>
              <a:gd name="connsiteY5-42" fmla="*/ 0 h 1872208"/>
              <a:gd name="connsiteX0-43" fmla="*/ 0 w 2520280"/>
              <a:gd name="connsiteY0-44" fmla="*/ 1872208 h 1872208"/>
              <a:gd name="connsiteX1-45" fmla="*/ 2520280 w 2520280"/>
              <a:gd name="connsiteY1-46" fmla="*/ 1872208 h 1872208"/>
              <a:gd name="connsiteX2-47" fmla="*/ 0 w 2520280"/>
              <a:gd name="connsiteY2-48" fmla="*/ 1872208 h 1872208"/>
              <a:gd name="connsiteX3-49" fmla="*/ 0 w 2520280"/>
              <a:gd name="connsiteY3-50" fmla="*/ 0 h 1872208"/>
              <a:gd name="connsiteX4-51" fmla="*/ 34255 w 2520280"/>
              <a:gd name="connsiteY4-52" fmla="*/ 0 h 1872208"/>
              <a:gd name="connsiteX5-53" fmla="*/ 0 w 2520280"/>
              <a:gd name="connsiteY5-54" fmla="*/ 0 h 1872208"/>
              <a:gd name="connsiteX0-55" fmla="*/ 0 w 2520280"/>
              <a:gd name="connsiteY0-56" fmla="*/ 1872208 h 1872208"/>
              <a:gd name="connsiteX1-57" fmla="*/ 2520280 w 2520280"/>
              <a:gd name="connsiteY1-58" fmla="*/ 1872208 h 1872208"/>
              <a:gd name="connsiteX2-59" fmla="*/ 0 w 2520280"/>
              <a:gd name="connsiteY2-60" fmla="*/ 1872208 h 1872208"/>
              <a:gd name="connsiteX3-61" fmla="*/ 0 w 2520280"/>
              <a:gd name="connsiteY3-62" fmla="*/ 0 h 1872208"/>
              <a:gd name="connsiteX4-63" fmla="*/ 917 w 2520280"/>
              <a:gd name="connsiteY4-64" fmla="*/ 6036 h 1872208"/>
              <a:gd name="connsiteX5-65" fmla="*/ 0 w 2520280"/>
              <a:gd name="connsiteY5-66" fmla="*/ 0 h 1872208"/>
              <a:gd name="connsiteX0-67" fmla="*/ 0 w 2520280"/>
              <a:gd name="connsiteY0-68" fmla="*/ 1890314 h 1890314"/>
              <a:gd name="connsiteX1-69" fmla="*/ 2520280 w 2520280"/>
              <a:gd name="connsiteY1-70" fmla="*/ 1890314 h 1890314"/>
              <a:gd name="connsiteX2-71" fmla="*/ 0 w 2520280"/>
              <a:gd name="connsiteY2-72" fmla="*/ 1890314 h 1890314"/>
              <a:gd name="connsiteX3-73" fmla="*/ 0 w 2520280"/>
              <a:gd name="connsiteY3-74" fmla="*/ 18106 h 1890314"/>
              <a:gd name="connsiteX4-75" fmla="*/ 53304 w 2520280"/>
              <a:gd name="connsiteY4-76" fmla="*/ 0 h 1890314"/>
              <a:gd name="connsiteX5-77" fmla="*/ 0 w 2520280"/>
              <a:gd name="connsiteY5-78" fmla="*/ 18106 h 1890314"/>
              <a:gd name="connsiteX0-79" fmla="*/ 0 w 2520280"/>
              <a:gd name="connsiteY0-80" fmla="*/ 1872208 h 1872208"/>
              <a:gd name="connsiteX1-81" fmla="*/ 2520280 w 2520280"/>
              <a:gd name="connsiteY1-82" fmla="*/ 1872208 h 1872208"/>
              <a:gd name="connsiteX2-83" fmla="*/ 0 w 2520280"/>
              <a:gd name="connsiteY2-84" fmla="*/ 1872208 h 1872208"/>
              <a:gd name="connsiteX3-85" fmla="*/ 0 w 2520280"/>
              <a:gd name="connsiteY3-86" fmla="*/ 0 h 1872208"/>
              <a:gd name="connsiteX4-87" fmla="*/ 916 w 2520280"/>
              <a:gd name="connsiteY4-88" fmla="*/ 0 h 1872208"/>
              <a:gd name="connsiteX5-89" fmla="*/ 0 w 2520280"/>
              <a:gd name="connsiteY5-90" fmla="*/ 0 h 1872208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</a:cxnLst>
            <a:rect l="l" t="t" r="r" b="b"/>
            <a:pathLst>
              <a:path w="2520280" h="1872208">
                <a:moveTo>
                  <a:pt x="0" y="1872208"/>
                </a:moveTo>
                <a:lnTo>
                  <a:pt x="2520280" y="1872208"/>
                </a:lnTo>
                <a:lnTo>
                  <a:pt x="0" y="1872208"/>
                </a:lnTo>
                <a:close/>
                <a:moveTo>
                  <a:pt x="0" y="0"/>
                </a:moveTo>
                <a:lnTo>
                  <a:pt x="916" y="0"/>
                </a:lnTo>
                <a:lnTo>
                  <a:pt x="0" y="0"/>
                </a:lnTo>
                <a:close/>
              </a:path>
            </a:pathLst>
          </a:custGeom>
          <a:noFill/>
          <a:ln w="3175" cap="sq">
            <a:noFill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spAutoFit/>
          </a:bodyPr>
          <a:lstStyle/>
          <a:p>
            <a:r>
              <a:rPr lang="zh-CN" altLang="en-US" sz="36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可编辑标题</a:t>
            </a:r>
            <a:endParaRPr lang="zh-CN" altLang="en-US" sz="36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  <a:p>
            <a:pPr lvl="0"/>
            <a:r>
              <a:rPr lang="en-US" altLang="zh-CN" sz="16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NEXT YEAR WORK PLAN</a:t>
            </a:r>
            <a:endParaRPr lang="en-US" altLang="zh-CN" sz="16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57" name="MH_Others_1"/>
          <p:cNvSpPr txBox="1"/>
          <p:nvPr>
            <p:custDataLst>
              <p:tags r:id="rId9"/>
            </p:custDataLst>
          </p:nvPr>
        </p:nvSpPr>
        <p:spPr>
          <a:xfrm>
            <a:off x="3047634" y="1929499"/>
            <a:ext cx="1230630" cy="3794383"/>
          </a:xfrm>
          <a:prstGeom prst="rect">
            <a:avLst/>
          </a:prstGeom>
          <a:noFill/>
        </p:spPr>
        <p:txBody>
          <a:bodyPr vert="eaVert" wrap="square" lIns="0" tIns="0" rIns="0" bIns="0" rtlCol="0" anchor="ctr" anchorCtr="0">
            <a:spAutoFit/>
          </a:bodyPr>
          <a:lstStyle/>
          <a:p>
            <a:pPr algn="l"/>
            <a:r>
              <a:rPr lang="zh-CN" altLang="en-US" sz="8000" b="1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目录</a:t>
            </a:r>
            <a:endParaRPr lang="zh-CN" altLang="en-US" sz="8000" b="1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58" name="MH_Others_2"/>
          <p:cNvSpPr txBox="1"/>
          <p:nvPr>
            <p:custDataLst>
              <p:tags r:id="rId10"/>
            </p:custDataLst>
          </p:nvPr>
        </p:nvSpPr>
        <p:spPr>
          <a:xfrm rot="5400000">
            <a:off x="1059364" y="3089993"/>
            <a:ext cx="3299115" cy="677108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algn="ctr">
              <a:defRPr/>
            </a:pPr>
            <a:r>
              <a:rPr lang="en-US" altLang="zh-CN" sz="4400" b="1" dirty="0">
                <a:solidFill>
                  <a:srgbClr val="566E78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CONTENTS</a:t>
            </a:r>
            <a:endParaRPr lang="en-US" altLang="zh-CN" sz="4400" b="1" dirty="0">
              <a:solidFill>
                <a:srgbClr val="566E78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pic>
        <p:nvPicPr>
          <p:cNvPr id="12" name="图片 11" descr="主题背景"/>
          <p:cNvPicPr>
            <a:picLocks noChangeAspect="1"/>
          </p:cNvPicPr>
          <p:nvPr/>
        </p:nvPicPr>
        <p:blipFill>
          <a:blip r:embed="rId11"/>
          <a:srcRect l="115" t="22743" b="31350"/>
          <a:stretch>
            <a:fillRect/>
          </a:stretch>
        </p:blipFill>
        <p:spPr>
          <a:xfrm>
            <a:off x="6350" y="-34925"/>
            <a:ext cx="12179300" cy="138176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Tm="0">
        <p:randomBar dir="vert"/>
      </p:transition>
    </mc:Choice>
    <mc:Fallback>
      <p:transition spd="slow" advTm="0">
        <p:randomBar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5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bldLvl="0" animBg="1"/>
      <p:bldP spid="50" grpId="0" bldLvl="0" animBg="1"/>
      <p:bldP spid="51" grpId="0" bldLvl="0" animBg="1"/>
      <p:bldP spid="52" grpId="0" bldLvl="0" animBg="1"/>
      <p:bldP spid="53" grpId="0" bldLvl="0" animBg="1"/>
      <p:bldP spid="54" grpId="0" bldLvl="0" animBg="1"/>
      <p:bldP spid="55" grpId="0" bldLvl="0" animBg="1"/>
      <p:bldP spid="56" grpId="0" bldLvl="0"/>
      <p:bldP spid="57" grpId="0"/>
      <p:bldP spid="5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Tm="0">
        <p:randomBar dir="vert"/>
      </p:transition>
    </mc:Choice>
    <mc:Fallback>
      <p:transition spd="slow" advTm="0">
        <p:randomBar dir="vert"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222_画板 1 副本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6985" y="-26035"/>
            <a:ext cx="12205970" cy="7323455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4199832" y="3280175"/>
            <a:ext cx="6544368" cy="82994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>
            <a:defPPr>
              <a:defRPr lang="en-US"/>
            </a:defPPr>
            <a:lvl1pPr algn="dist">
              <a:defRPr sz="4400" b="1">
                <a:gradFill>
                  <a:gsLst>
                    <a:gs pos="50000">
                      <a:schemeClr val="tx1">
                        <a:lumMod val="75000"/>
                        <a:lumOff val="25000"/>
                      </a:schemeClr>
                    </a:gs>
                    <a:gs pos="50000">
                      <a:schemeClr val="tx1"/>
                    </a:gs>
                  </a:gsLst>
                  <a:lin ang="5400000" scaled="1"/>
                </a:gradFill>
                <a:latin typeface="Century Gothic" panose="020B0502020202020204" pitchFamily="34" charset="0"/>
              </a:defRPr>
            </a:lvl1pPr>
          </a:lstStyle>
          <a:p>
            <a:pPr algn="l" defTabSz="457200"/>
            <a:r>
              <a:rPr lang="zh-CN" altLang="en-US" sz="4800" dirty="0">
                <a:solidFill>
                  <a:schemeClr val="accent4">
                    <a:lumMod val="5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cs typeface="+mn-ea"/>
                <a:sym typeface="+mn-lt"/>
              </a:rPr>
              <a:t>单击此处添加文字标题</a:t>
            </a:r>
            <a:endParaRPr lang="zh-CN" altLang="en-US" sz="4800" dirty="0">
              <a:solidFill>
                <a:schemeClr val="accent4">
                  <a:lumMod val="5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+mn-lt"/>
              <a:cs typeface="+mn-ea"/>
              <a:sym typeface="+mn-lt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4204703" y="4296427"/>
            <a:ext cx="6163368" cy="27559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defTabSz="457200"/>
            <a:r>
              <a:rPr lang="en-US" altLang="zh-CN" sz="1200" dirty="0">
                <a:solidFill>
                  <a:srgbClr val="566E78"/>
                </a:solidFill>
                <a:cs typeface="+mn-ea"/>
                <a:sym typeface="+mn-lt"/>
              </a:rPr>
              <a:t>aaaaaaaaaaaaaaaaaaaaaaaaaaaaaaaaaaaaaaaaaaaaaaaaaaaaaaaaaaaaaaaaaaaaaaa</a:t>
            </a:r>
            <a:endParaRPr lang="en-US" altLang="zh-CN" sz="1200" dirty="0">
              <a:solidFill>
                <a:srgbClr val="566E78"/>
              </a:solidFill>
              <a:cs typeface="+mn-ea"/>
              <a:sym typeface="+mn-lt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4199832" y="4920263"/>
            <a:ext cx="2105718" cy="33718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>
            <a:defPPr>
              <a:defRPr lang="en-US"/>
            </a:defPPr>
            <a:lvl1pPr algn="dist">
              <a:defRPr sz="4400" b="1">
                <a:gradFill>
                  <a:gsLst>
                    <a:gs pos="50000">
                      <a:schemeClr val="tx1">
                        <a:lumMod val="75000"/>
                        <a:lumOff val="25000"/>
                      </a:schemeClr>
                    </a:gs>
                    <a:gs pos="50000">
                      <a:schemeClr val="tx1"/>
                    </a:gs>
                  </a:gsLst>
                  <a:lin ang="5400000" scaled="1"/>
                </a:gradFill>
                <a:latin typeface="Century Gothic" panose="020B0502020202020204" pitchFamily="34" charset="0"/>
              </a:defRPr>
            </a:lvl1pPr>
          </a:lstStyle>
          <a:p>
            <a:pPr marL="285750" indent="-285750" algn="l" defTabSz="457200">
              <a:buFont typeface="Wingdings" panose="05000000000000000000" pitchFamily="2" charset="2"/>
              <a:buChar char="l"/>
            </a:pPr>
            <a:r>
              <a:rPr lang="zh-CN" altLang="en-US" sz="1600" b="0" dirty="0">
                <a:solidFill>
                  <a:srgbClr val="566E78"/>
                </a:solidFill>
                <a:latin typeface="+mn-lt"/>
                <a:cs typeface="+mn-ea"/>
                <a:sym typeface="+mn-lt"/>
              </a:rPr>
              <a:t>标题文字添加</a:t>
            </a:r>
            <a:endParaRPr lang="zh-CN" altLang="en-US" sz="1600" b="0" dirty="0">
              <a:solidFill>
                <a:srgbClr val="566E78"/>
              </a:solidFill>
              <a:latin typeface="+mn-lt"/>
              <a:cs typeface="+mn-ea"/>
              <a:sym typeface="+mn-lt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4199832" y="5329549"/>
            <a:ext cx="2105718" cy="33718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>
            <a:defPPr>
              <a:defRPr lang="en-US"/>
            </a:defPPr>
            <a:lvl1pPr algn="dist">
              <a:defRPr sz="4400" b="1">
                <a:gradFill>
                  <a:gsLst>
                    <a:gs pos="50000">
                      <a:schemeClr val="tx1">
                        <a:lumMod val="75000"/>
                        <a:lumOff val="25000"/>
                      </a:schemeClr>
                    </a:gs>
                    <a:gs pos="50000">
                      <a:schemeClr val="tx1"/>
                    </a:gs>
                  </a:gsLst>
                  <a:lin ang="5400000" scaled="1"/>
                </a:gradFill>
                <a:latin typeface="Century Gothic" panose="020B0502020202020204" pitchFamily="34" charset="0"/>
              </a:defRPr>
            </a:lvl1pPr>
          </a:lstStyle>
          <a:p>
            <a:pPr marL="285750" indent="-285750" algn="l" defTabSz="457200">
              <a:buFont typeface="Wingdings" panose="05000000000000000000" pitchFamily="2" charset="2"/>
              <a:buChar char="l"/>
            </a:pPr>
            <a:r>
              <a:rPr lang="zh-CN" altLang="en-US" sz="1600" b="0" dirty="0">
                <a:solidFill>
                  <a:srgbClr val="566E78"/>
                </a:solidFill>
                <a:latin typeface="+mn-lt"/>
                <a:cs typeface="+mn-ea"/>
                <a:sym typeface="+mn-lt"/>
              </a:rPr>
              <a:t>标题文字添加</a:t>
            </a:r>
            <a:endParaRPr lang="zh-CN" altLang="en-US" sz="1600" b="0" dirty="0">
              <a:solidFill>
                <a:srgbClr val="566E78"/>
              </a:solidFill>
              <a:latin typeface="+mn-lt"/>
              <a:cs typeface="+mn-ea"/>
              <a:sym typeface="+mn-lt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6233528" y="4920263"/>
            <a:ext cx="2105718" cy="33718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>
            <a:defPPr>
              <a:defRPr lang="en-US"/>
            </a:defPPr>
            <a:lvl1pPr algn="dist">
              <a:defRPr sz="4400" b="1">
                <a:gradFill>
                  <a:gsLst>
                    <a:gs pos="50000">
                      <a:schemeClr val="tx1">
                        <a:lumMod val="75000"/>
                        <a:lumOff val="25000"/>
                      </a:schemeClr>
                    </a:gs>
                    <a:gs pos="50000">
                      <a:schemeClr val="tx1"/>
                    </a:gs>
                  </a:gsLst>
                  <a:lin ang="5400000" scaled="1"/>
                </a:gradFill>
                <a:latin typeface="Century Gothic" panose="020B0502020202020204" pitchFamily="34" charset="0"/>
              </a:defRPr>
            </a:lvl1pPr>
          </a:lstStyle>
          <a:p>
            <a:pPr marL="285750" indent="-285750" algn="l" defTabSz="457200">
              <a:buFont typeface="Wingdings" panose="05000000000000000000" pitchFamily="2" charset="2"/>
              <a:buChar char="l"/>
            </a:pPr>
            <a:r>
              <a:rPr lang="zh-CN" altLang="en-US" sz="1600" b="0" dirty="0">
                <a:solidFill>
                  <a:srgbClr val="566E78"/>
                </a:solidFill>
                <a:latin typeface="+mn-lt"/>
                <a:cs typeface="+mn-ea"/>
                <a:sym typeface="+mn-lt"/>
              </a:rPr>
              <a:t>标题文字添加</a:t>
            </a:r>
            <a:endParaRPr lang="zh-CN" altLang="en-US" sz="1600" b="0" dirty="0">
              <a:solidFill>
                <a:srgbClr val="566E78"/>
              </a:solidFill>
              <a:latin typeface="+mn-lt"/>
              <a:cs typeface="+mn-ea"/>
              <a:sym typeface="+mn-lt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6233528" y="5329549"/>
            <a:ext cx="2105718" cy="33718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>
            <a:defPPr>
              <a:defRPr lang="en-US"/>
            </a:defPPr>
            <a:lvl1pPr algn="dist">
              <a:defRPr sz="4400" b="1">
                <a:gradFill>
                  <a:gsLst>
                    <a:gs pos="50000">
                      <a:schemeClr val="tx1">
                        <a:lumMod val="75000"/>
                        <a:lumOff val="25000"/>
                      </a:schemeClr>
                    </a:gs>
                    <a:gs pos="50000">
                      <a:schemeClr val="tx1"/>
                    </a:gs>
                  </a:gsLst>
                  <a:lin ang="5400000" scaled="1"/>
                </a:gradFill>
                <a:latin typeface="Century Gothic" panose="020B0502020202020204" pitchFamily="34" charset="0"/>
              </a:defRPr>
            </a:lvl1pPr>
          </a:lstStyle>
          <a:p>
            <a:pPr marL="285750" indent="-285750" algn="l" defTabSz="457200">
              <a:buFont typeface="Wingdings" panose="05000000000000000000" pitchFamily="2" charset="2"/>
              <a:buChar char="l"/>
            </a:pPr>
            <a:r>
              <a:rPr lang="zh-CN" altLang="en-US" sz="1600" b="0" dirty="0">
                <a:solidFill>
                  <a:srgbClr val="566E78"/>
                </a:solidFill>
                <a:latin typeface="+mn-lt"/>
                <a:cs typeface="+mn-ea"/>
                <a:sym typeface="+mn-lt"/>
              </a:rPr>
              <a:t>标题文字添加</a:t>
            </a:r>
            <a:endParaRPr lang="zh-CN" altLang="en-US" sz="1600" b="0" dirty="0">
              <a:solidFill>
                <a:srgbClr val="566E78"/>
              </a:solidFill>
              <a:latin typeface="+mn-lt"/>
              <a:cs typeface="+mn-ea"/>
              <a:sym typeface="+mn-lt"/>
            </a:endParaRPr>
          </a:p>
        </p:txBody>
      </p:sp>
      <p:cxnSp>
        <p:nvCxnSpPr>
          <p:cNvPr id="9" name="直接连接符 8"/>
          <p:cNvCxnSpPr/>
          <p:nvPr/>
        </p:nvCxnSpPr>
        <p:spPr>
          <a:xfrm>
            <a:off x="4199832" y="4195975"/>
            <a:ext cx="6506268" cy="0"/>
          </a:xfrm>
          <a:prstGeom prst="line">
            <a:avLst/>
          </a:prstGeom>
          <a:ln>
            <a:solidFill>
              <a:srgbClr val="566E7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文本框 9"/>
          <p:cNvSpPr txBox="1"/>
          <p:nvPr/>
        </p:nvSpPr>
        <p:spPr>
          <a:xfrm>
            <a:off x="1235344" y="2891973"/>
            <a:ext cx="2989580" cy="3153410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r"/>
            <a:r>
              <a:rPr lang="en-US" altLang="zh-CN" sz="19900" b="1" dirty="0">
                <a:solidFill>
                  <a:schemeClr val="accent4">
                    <a:lumMod val="50000"/>
                  </a:schemeClr>
                </a:solidFill>
                <a:effectLst>
                  <a:outerShdw blurRad="114300" dist="38100" dir="5400000" algn="t" rotWithShape="0">
                    <a:prstClr val="black">
                      <a:alpha val="40000"/>
                    </a:prstClr>
                  </a:outerShdw>
                </a:effectLst>
                <a:cs typeface="+mn-ea"/>
                <a:sym typeface="+mn-lt"/>
              </a:rPr>
              <a:t>01</a:t>
            </a:r>
            <a:endParaRPr lang="en-US" altLang="zh-CN" sz="19900" b="1" dirty="0">
              <a:solidFill>
                <a:schemeClr val="accent4">
                  <a:lumMod val="50000"/>
                </a:schemeClr>
              </a:solidFill>
              <a:effectLst>
                <a:outerShdw blurRad="114300" dist="38100" dir="5400000" algn="t" rotWithShape="0">
                  <a:prstClr val="black">
                    <a:alpha val="40000"/>
                  </a:prstClr>
                </a:outerShdw>
              </a:effectLst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Tm="0">
        <p:randomBar dir="vert"/>
      </p:transition>
    </mc:Choice>
    <mc:Fallback>
      <p:transition spd="slow" advTm="0">
        <p:randomBar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7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组合 10"/>
          <p:cNvGrpSpPr/>
          <p:nvPr/>
        </p:nvGrpSpPr>
        <p:grpSpPr>
          <a:xfrm>
            <a:off x="900509" y="2232209"/>
            <a:ext cx="2425309" cy="1619141"/>
            <a:chOff x="900509" y="2232209"/>
            <a:chExt cx="2425309" cy="1619141"/>
          </a:xfrm>
          <a:solidFill>
            <a:srgbClr val="566E78"/>
          </a:solidFill>
        </p:grpSpPr>
        <p:sp>
          <p:nvSpPr>
            <p:cNvPr id="69" name="矩形 68"/>
            <p:cNvSpPr/>
            <p:nvPr/>
          </p:nvSpPr>
          <p:spPr>
            <a:xfrm>
              <a:off x="900509" y="2232209"/>
              <a:ext cx="2425309" cy="1619141"/>
            </a:xfrm>
            <a:prstGeom prst="rect">
              <a:avLst/>
            </a:prstGeom>
            <a:grp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3" name="文本框 72"/>
            <p:cNvSpPr txBox="1"/>
            <p:nvPr/>
          </p:nvSpPr>
          <p:spPr>
            <a:xfrm>
              <a:off x="1412133" y="2294108"/>
              <a:ext cx="1364476" cy="446276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pPr lvl="0" algn="ctr"/>
              <a:r>
                <a:rPr lang="zh-CN" altLang="en-US" sz="23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添加标题</a:t>
              </a:r>
              <a:endParaRPr lang="zh-CN" altLang="en-US" sz="23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74" name="矩形 73"/>
            <p:cNvSpPr/>
            <p:nvPr/>
          </p:nvSpPr>
          <p:spPr>
            <a:xfrm>
              <a:off x="1000893" y="2726937"/>
              <a:ext cx="2224539" cy="829945"/>
            </a:xfrm>
            <a:prstGeom prst="rect">
              <a:avLst/>
            </a:prstGeom>
            <a:grpFill/>
          </p:spPr>
          <p:txBody>
            <a:bodyPr wrap="square">
              <a:spAutoFit/>
            </a:bodyPr>
            <a:lstStyle/>
            <a:p>
              <a:pPr algn="ctr"/>
              <a:r>
                <a:rPr lang="zh-CN" altLang="en-US" sz="16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点击输入替换内容，点击输入替换内容，点击输入替换内容</a:t>
              </a:r>
              <a:endParaRPr lang="zh-CN" altLang="en-US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endParaRPr>
            </a:p>
          </p:txBody>
        </p:sp>
      </p:grpSp>
      <p:grpSp>
        <p:nvGrpSpPr>
          <p:cNvPr id="13" name="组合 12"/>
          <p:cNvGrpSpPr/>
          <p:nvPr/>
        </p:nvGrpSpPr>
        <p:grpSpPr>
          <a:xfrm>
            <a:off x="6269289" y="2232207"/>
            <a:ext cx="2425309" cy="1619141"/>
            <a:chOff x="6269289" y="2232207"/>
            <a:chExt cx="2425309" cy="1619141"/>
          </a:xfrm>
          <a:solidFill>
            <a:srgbClr val="566E78"/>
          </a:solidFill>
        </p:grpSpPr>
        <p:sp>
          <p:nvSpPr>
            <p:cNvPr id="71" name="矩形 70"/>
            <p:cNvSpPr/>
            <p:nvPr/>
          </p:nvSpPr>
          <p:spPr>
            <a:xfrm>
              <a:off x="6269289" y="2232207"/>
              <a:ext cx="2425309" cy="1619141"/>
            </a:xfrm>
            <a:prstGeom prst="rect">
              <a:avLst/>
            </a:prstGeom>
            <a:grp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5" name="文本框 74"/>
            <p:cNvSpPr txBox="1"/>
            <p:nvPr/>
          </p:nvSpPr>
          <p:spPr>
            <a:xfrm>
              <a:off x="6783363" y="2294108"/>
              <a:ext cx="1364476" cy="446276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pPr lvl="0" algn="ctr"/>
              <a:r>
                <a:rPr lang="zh-CN" altLang="en-US" sz="23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添加标题</a:t>
              </a:r>
              <a:endParaRPr lang="zh-CN" altLang="en-US" sz="23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76" name="矩形 75"/>
            <p:cNvSpPr/>
            <p:nvPr/>
          </p:nvSpPr>
          <p:spPr>
            <a:xfrm>
              <a:off x="6372123" y="2726937"/>
              <a:ext cx="2224539" cy="829945"/>
            </a:xfrm>
            <a:prstGeom prst="rect">
              <a:avLst/>
            </a:prstGeom>
            <a:grpFill/>
          </p:spPr>
          <p:txBody>
            <a:bodyPr wrap="square">
              <a:spAutoFit/>
            </a:bodyPr>
            <a:lstStyle/>
            <a:p>
              <a:pPr algn="ctr"/>
              <a:r>
                <a:rPr lang="zh-CN" altLang="en-US" sz="16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点击输入替换内容，点击输入替换内容，点击输入替换内容</a:t>
              </a:r>
              <a:endParaRPr lang="zh-CN" altLang="en-US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endParaRPr>
            </a:p>
          </p:txBody>
        </p:sp>
      </p:grpSp>
      <p:grpSp>
        <p:nvGrpSpPr>
          <p:cNvPr id="12" name="组合 11"/>
          <p:cNvGrpSpPr/>
          <p:nvPr/>
        </p:nvGrpSpPr>
        <p:grpSpPr>
          <a:xfrm>
            <a:off x="3586600" y="4006765"/>
            <a:ext cx="2425309" cy="1619141"/>
            <a:chOff x="3586600" y="4050307"/>
            <a:chExt cx="2425309" cy="1619141"/>
          </a:xfrm>
          <a:solidFill>
            <a:srgbClr val="566E78"/>
          </a:solidFill>
        </p:grpSpPr>
        <p:sp>
          <p:nvSpPr>
            <p:cNvPr id="70" name="矩形 69"/>
            <p:cNvSpPr/>
            <p:nvPr/>
          </p:nvSpPr>
          <p:spPr>
            <a:xfrm>
              <a:off x="3586600" y="4050307"/>
              <a:ext cx="2425309" cy="1619141"/>
            </a:xfrm>
            <a:prstGeom prst="rect">
              <a:avLst/>
            </a:prstGeom>
            <a:grp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7" name="文本框 76"/>
            <p:cNvSpPr txBox="1"/>
            <p:nvPr/>
          </p:nvSpPr>
          <p:spPr>
            <a:xfrm>
              <a:off x="4105030" y="4102862"/>
              <a:ext cx="1364476" cy="446276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pPr lvl="0" algn="ctr"/>
              <a:r>
                <a:rPr lang="zh-CN" altLang="en-US" sz="23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添加标题</a:t>
              </a:r>
              <a:endParaRPr lang="zh-CN" altLang="en-US" sz="23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78" name="矩形 77"/>
            <p:cNvSpPr/>
            <p:nvPr/>
          </p:nvSpPr>
          <p:spPr>
            <a:xfrm>
              <a:off x="3693790" y="4535691"/>
              <a:ext cx="2224539" cy="829945"/>
            </a:xfrm>
            <a:prstGeom prst="rect">
              <a:avLst/>
            </a:prstGeom>
            <a:grpFill/>
          </p:spPr>
          <p:txBody>
            <a:bodyPr wrap="square">
              <a:spAutoFit/>
            </a:bodyPr>
            <a:lstStyle/>
            <a:p>
              <a:pPr algn="ctr"/>
              <a:r>
                <a:rPr lang="zh-CN" altLang="en-US" sz="16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点击输入替换内容，点击输入替换内容，点击输入替换内容</a:t>
              </a:r>
              <a:endParaRPr lang="zh-CN" altLang="en-US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endParaRPr>
            </a:p>
          </p:txBody>
        </p:sp>
      </p:grpSp>
      <p:grpSp>
        <p:nvGrpSpPr>
          <p:cNvPr id="14" name="组合 13"/>
          <p:cNvGrpSpPr/>
          <p:nvPr/>
        </p:nvGrpSpPr>
        <p:grpSpPr>
          <a:xfrm>
            <a:off x="8964714" y="4021279"/>
            <a:ext cx="2425309" cy="1619141"/>
            <a:chOff x="8964714" y="4050307"/>
            <a:chExt cx="2425309" cy="1619141"/>
          </a:xfrm>
          <a:solidFill>
            <a:srgbClr val="566E78"/>
          </a:solidFill>
        </p:grpSpPr>
        <p:sp>
          <p:nvSpPr>
            <p:cNvPr id="72" name="矩形 71"/>
            <p:cNvSpPr/>
            <p:nvPr/>
          </p:nvSpPr>
          <p:spPr>
            <a:xfrm>
              <a:off x="8964714" y="4050307"/>
              <a:ext cx="2425309" cy="1619141"/>
            </a:xfrm>
            <a:prstGeom prst="rect">
              <a:avLst/>
            </a:prstGeom>
            <a:grp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9" name="文本框 78"/>
            <p:cNvSpPr txBox="1"/>
            <p:nvPr/>
          </p:nvSpPr>
          <p:spPr>
            <a:xfrm>
              <a:off x="9476260" y="4102862"/>
              <a:ext cx="1364476" cy="446276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pPr lvl="0" algn="ctr"/>
              <a:r>
                <a:rPr lang="zh-CN" altLang="en-US" sz="23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添加标题</a:t>
              </a:r>
              <a:endParaRPr lang="zh-CN" altLang="en-US" sz="23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80" name="矩形 79"/>
            <p:cNvSpPr/>
            <p:nvPr/>
          </p:nvSpPr>
          <p:spPr>
            <a:xfrm>
              <a:off x="9065020" y="4535691"/>
              <a:ext cx="2224539" cy="829945"/>
            </a:xfrm>
            <a:prstGeom prst="rect">
              <a:avLst/>
            </a:prstGeom>
            <a:grpFill/>
          </p:spPr>
          <p:txBody>
            <a:bodyPr wrap="square">
              <a:spAutoFit/>
            </a:bodyPr>
            <a:lstStyle/>
            <a:p>
              <a:pPr algn="ctr"/>
              <a:r>
                <a:rPr lang="zh-CN" altLang="en-US" sz="16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点击输入替换内容，点击输入替换内容，点击输入替换内容</a:t>
              </a:r>
              <a:endParaRPr lang="zh-CN" altLang="en-US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endParaRPr>
            </a:p>
          </p:txBody>
        </p:sp>
      </p:grpSp>
      <p:sp>
        <p:nvSpPr>
          <p:cNvPr id="26" name="文本框 25"/>
          <p:cNvSpPr txBox="1"/>
          <p:nvPr/>
        </p:nvSpPr>
        <p:spPr>
          <a:xfrm>
            <a:off x="-2703" y="514675"/>
            <a:ext cx="2390954" cy="42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zh-CN" altLang="en-US" sz="216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可编辑标题</a:t>
            </a:r>
            <a:endParaRPr lang="zh-CN" altLang="en-US" sz="216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Click="0" advTm="0">
        <p:randomBar dir="vert"/>
      </p:transition>
    </mc:Choice>
    <mc:Fallback>
      <p:transition spd="slow" advClick="0" advTm="0">
        <p:randomBar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7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7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7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7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7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7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7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7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组合 5"/>
          <p:cNvGrpSpPr/>
          <p:nvPr/>
        </p:nvGrpSpPr>
        <p:grpSpPr>
          <a:xfrm>
            <a:off x="1045027" y="3762829"/>
            <a:ext cx="10101944" cy="812801"/>
            <a:chOff x="1045027" y="3762829"/>
            <a:chExt cx="10101944" cy="812801"/>
          </a:xfrm>
          <a:solidFill>
            <a:srgbClr val="566E78"/>
          </a:solidFill>
        </p:grpSpPr>
        <p:grpSp>
          <p:nvGrpSpPr>
            <p:cNvPr id="24" name="组合 23"/>
            <p:cNvGrpSpPr/>
            <p:nvPr/>
          </p:nvGrpSpPr>
          <p:grpSpPr>
            <a:xfrm>
              <a:off x="1045027" y="3762829"/>
              <a:ext cx="2305704" cy="812801"/>
              <a:chOff x="1045027" y="3066143"/>
              <a:chExt cx="2305704" cy="812801"/>
            </a:xfrm>
            <a:grpFill/>
          </p:grpSpPr>
          <p:sp>
            <p:nvSpPr>
              <p:cNvPr id="27" name="矩形: 对角圆角 26"/>
              <p:cNvSpPr/>
              <p:nvPr/>
            </p:nvSpPr>
            <p:spPr>
              <a:xfrm>
                <a:off x="1045027" y="3066143"/>
                <a:ext cx="2305704" cy="812801"/>
              </a:xfrm>
              <a:prstGeom prst="round2DiagRect">
                <a:avLst>
                  <a:gd name="adj1" fmla="val 50000"/>
                  <a:gd name="adj2" fmla="val 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8" name="文本框 27"/>
              <p:cNvSpPr txBox="1"/>
              <p:nvPr/>
            </p:nvSpPr>
            <p:spPr>
              <a:xfrm>
                <a:off x="1566937" y="3210933"/>
                <a:ext cx="1261884" cy="523220"/>
              </a:xfrm>
              <a:prstGeom prst="rect">
                <a:avLst/>
              </a:prstGeom>
              <a:grpFill/>
            </p:spPr>
            <p:txBody>
              <a:bodyPr wrap="none" rtlCol="0">
                <a:spAutoFit/>
              </a:bodyPr>
              <a:lstStyle/>
              <a:p>
                <a:pPr lvl="0" algn="ctr"/>
                <a:r>
                  <a:rPr lang="zh-CN" altLang="en-US" sz="2800" b="1" dirty="0">
                    <a:solidFill>
                      <a:schemeClr val="bg1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Arial" panose="020B0604020202020204" pitchFamily="34" charset="0"/>
                  </a:rPr>
                  <a:t>小标题</a:t>
                </a:r>
                <a:endParaRPr lang="zh-CN" altLang="en-US" sz="2800" b="1" dirty="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29" name="组合 28"/>
            <p:cNvGrpSpPr/>
            <p:nvPr/>
          </p:nvGrpSpPr>
          <p:grpSpPr>
            <a:xfrm>
              <a:off x="3643774" y="3762829"/>
              <a:ext cx="2305704" cy="812801"/>
              <a:chOff x="3643774" y="3066143"/>
              <a:chExt cx="2305704" cy="812801"/>
            </a:xfrm>
            <a:grpFill/>
          </p:grpSpPr>
          <p:sp>
            <p:nvSpPr>
              <p:cNvPr id="30" name="矩形: 对角圆角 29"/>
              <p:cNvSpPr/>
              <p:nvPr/>
            </p:nvSpPr>
            <p:spPr>
              <a:xfrm>
                <a:off x="3643774" y="3066143"/>
                <a:ext cx="2305704" cy="812801"/>
              </a:xfrm>
              <a:prstGeom prst="round2DiagRect">
                <a:avLst>
                  <a:gd name="adj1" fmla="val 50000"/>
                  <a:gd name="adj2" fmla="val 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1" name="文本框 30"/>
              <p:cNvSpPr txBox="1"/>
              <p:nvPr/>
            </p:nvSpPr>
            <p:spPr>
              <a:xfrm>
                <a:off x="4165684" y="3210933"/>
                <a:ext cx="1261884" cy="523220"/>
              </a:xfrm>
              <a:prstGeom prst="rect">
                <a:avLst/>
              </a:prstGeom>
              <a:grpFill/>
            </p:spPr>
            <p:txBody>
              <a:bodyPr wrap="none" rtlCol="0">
                <a:spAutoFit/>
              </a:bodyPr>
              <a:lstStyle/>
              <a:p>
                <a:pPr lvl="0" algn="ctr"/>
                <a:r>
                  <a:rPr lang="zh-CN" altLang="en-US" sz="2800" b="1" dirty="0">
                    <a:solidFill>
                      <a:schemeClr val="bg1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Arial" panose="020B0604020202020204" pitchFamily="34" charset="0"/>
                  </a:rPr>
                  <a:t>小标题</a:t>
                </a:r>
                <a:endParaRPr lang="zh-CN" altLang="en-US" sz="2800" b="1" dirty="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36" name="组合 35"/>
            <p:cNvGrpSpPr/>
            <p:nvPr/>
          </p:nvGrpSpPr>
          <p:grpSpPr>
            <a:xfrm>
              <a:off x="8841267" y="3762829"/>
              <a:ext cx="2305704" cy="812801"/>
              <a:chOff x="8841267" y="3066143"/>
              <a:chExt cx="2305704" cy="812801"/>
            </a:xfrm>
            <a:grpFill/>
          </p:grpSpPr>
          <p:sp>
            <p:nvSpPr>
              <p:cNvPr id="40" name="矩形: 对角圆角 39"/>
              <p:cNvSpPr/>
              <p:nvPr/>
            </p:nvSpPr>
            <p:spPr>
              <a:xfrm>
                <a:off x="8841267" y="3066143"/>
                <a:ext cx="2305704" cy="812801"/>
              </a:xfrm>
              <a:prstGeom prst="round2DiagRect">
                <a:avLst>
                  <a:gd name="adj1" fmla="val 50000"/>
                  <a:gd name="adj2" fmla="val 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41" name="文本框 40"/>
              <p:cNvSpPr txBox="1"/>
              <p:nvPr/>
            </p:nvSpPr>
            <p:spPr>
              <a:xfrm>
                <a:off x="9363177" y="3210933"/>
                <a:ext cx="1261884" cy="523220"/>
              </a:xfrm>
              <a:prstGeom prst="rect">
                <a:avLst/>
              </a:prstGeom>
              <a:grpFill/>
            </p:spPr>
            <p:txBody>
              <a:bodyPr wrap="none" rtlCol="0">
                <a:spAutoFit/>
              </a:bodyPr>
              <a:lstStyle/>
              <a:p>
                <a:pPr lvl="0" algn="ctr"/>
                <a:r>
                  <a:rPr lang="zh-CN" altLang="en-US" sz="2800" b="1" dirty="0">
                    <a:solidFill>
                      <a:schemeClr val="bg1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Arial" panose="020B0604020202020204" pitchFamily="34" charset="0"/>
                  </a:rPr>
                  <a:t>小标题</a:t>
                </a:r>
                <a:endParaRPr lang="zh-CN" altLang="en-US" sz="2800" b="1" dirty="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42" name="组合 41"/>
            <p:cNvGrpSpPr/>
            <p:nvPr/>
          </p:nvGrpSpPr>
          <p:grpSpPr>
            <a:xfrm>
              <a:off x="6242521" y="3762829"/>
              <a:ext cx="2305704" cy="812801"/>
              <a:chOff x="6242521" y="3066143"/>
              <a:chExt cx="2305704" cy="812801"/>
            </a:xfrm>
            <a:grpFill/>
          </p:grpSpPr>
          <p:sp>
            <p:nvSpPr>
              <p:cNvPr id="43" name="矩形: 对角圆角 42"/>
              <p:cNvSpPr/>
              <p:nvPr/>
            </p:nvSpPr>
            <p:spPr>
              <a:xfrm>
                <a:off x="6242521" y="3066143"/>
                <a:ext cx="2305704" cy="812801"/>
              </a:xfrm>
              <a:prstGeom prst="round2DiagRect">
                <a:avLst>
                  <a:gd name="adj1" fmla="val 50000"/>
                  <a:gd name="adj2" fmla="val 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44" name="文本框 43"/>
              <p:cNvSpPr txBox="1"/>
              <p:nvPr/>
            </p:nvSpPr>
            <p:spPr>
              <a:xfrm>
                <a:off x="6764431" y="3210933"/>
                <a:ext cx="1261884" cy="523220"/>
              </a:xfrm>
              <a:prstGeom prst="rect">
                <a:avLst/>
              </a:prstGeom>
              <a:grpFill/>
            </p:spPr>
            <p:txBody>
              <a:bodyPr wrap="none" rtlCol="0">
                <a:spAutoFit/>
              </a:bodyPr>
              <a:lstStyle/>
              <a:p>
                <a:pPr lvl="0" algn="ctr"/>
                <a:r>
                  <a:rPr lang="zh-CN" altLang="en-US" sz="2800" b="1" dirty="0">
                    <a:solidFill>
                      <a:schemeClr val="bg1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Arial" panose="020B0604020202020204" pitchFamily="34" charset="0"/>
                  </a:rPr>
                  <a:t>小标题</a:t>
                </a:r>
                <a:endParaRPr lang="zh-CN" altLang="en-US" sz="2800" b="1" dirty="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endParaRPr>
              </a:p>
            </p:txBody>
          </p:sp>
        </p:grpSp>
      </p:grpSp>
      <p:cxnSp>
        <p:nvCxnSpPr>
          <p:cNvPr id="45" name="直接连接符 44"/>
          <p:cNvCxnSpPr/>
          <p:nvPr/>
        </p:nvCxnSpPr>
        <p:spPr>
          <a:xfrm flipV="1">
            <a:off x="2197879" y="3425372"/>
            <a:ext cx="0" cy="337457"/>
          </a:xfrm>
          <a:prstGeom prst="line">
            <a:avLst/>
          </a:prstGeom>
          <a:ln w="57150">
            <a:solidFill>
              <a:srgbClr val="566E78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" name="组合 9"/>
          <p:cNvGrpSpPr/>
          <p:nvPr/>
        </p:nvGrpSpPr>
        <p:grpSpPr>
          <a:xfrm>
            <a:off x="598229" y="2127578"/>
            <a:ext cx="3205205" cy="1203615"/>
            <a:chOff x="598229" y="2127578"/>
            <a:chExt cx="3205205" cy="1203615"/>
          </a:xfrm>
        </p:grpSpPr>
        <p:sp>
          <p:nvSpPr>
            <p:cNvPr id="46" name="矩形 45"/>
            <p:cNvSpPr/>
            <p:nvPr/>
          </p:nvSpPr>
          <p:spPr>
            <a:xfrm>
              <a:off x="598229" y="2600308"/>
              <a:ext cx="3205205" cy="73088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30000"/>
                </a:lnSpc>
              </a:pPr>
              <a:r>
                <a:rPr lang="zh-CN" altLang="en-US" sz="1600" dirty="0"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点击输入替换内容，点击输入替换内容，点击输入替换内容</a:t>
              </a:r>
              <a:r>
                <a:rPr lang="zh-CN" altLang="en-US" sz="16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。</a:t>
              </a:r>
              <a:endPara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47" name="文本框 46"/>
            <p:cNvSpPr txBox="1"/>
            <p:nvPr/>
          </p:nvSpPr>
          <p:spPr>
            <a:xfrm>
              <a:off x="1467297" y="2127578"/>
              <a:ext cx="1467068" cy="4770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0" algn="ctr"/>
              <a:r>
                <a:rPr lang="zh-CN" altLang="en-US" sz="2500" b="1" dirty="0">
                  <a:solidFill>
                    <a:srgbClr val="566E78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添加标题</a:t>
              </a:r>
              <a:endParaRPr lang="zh-CN" altLang="en-US" sz="2500" b="1" dirty="0">
                <a:solidFill>
                  <a:srgbClr val="566E78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cxnSp>
        <p:nvCxnSpPr>
          <p:cNvPr id="48" name="直接连接符 47"/>
          <p:cNvCxnSpPr/>
          <p:nvPr/>
        </p:nvCxnSpPr>
        <p:spPr>
          <a:xfrm flipV="1">
            <a:off x="7436957" y="3425372"/>
            <a:ext cx="0" cy="337457"/>
          </a:xfrm>
          <a:prstGeom prst="line">
            <a:avLst/>
          </a:prstGeom>
          <a:ln w="57150">
            <a:solidFill>
              <a:srgbClr val="566E78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" name="组合 14"/>
          <p:cNvGrpSpPr/>
          <p:nvPr/>
        </p:nvGrpSpPr>
        <p:grpSpPr>
          <a:xfrm>
            <a:off x="5837307" y="2127578"/>
            <a:ext cx="3205205" cy="1203615"/>
            <a:chOff x="5837307" y="2127578"/>
            <a:chExt cx="3205205" cy="1203615"/>
          </a:xfrm>
        </p:grpSpPr>
        <p:sp>
          <p:nvSpPr>
            <p:cNvPr id="49" name="矩形 48"/>
            <p:cNvSpPr/>
            <p:nvPr/>
          </p:nvSpPr>
          <p:spPr>
            <a:xfrm>
              <a:off x="5837307" y="2600308"/>
              <a:ext cx="3205205" cy="73088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30000"/>
                </a:lnSpc>
              </a:pPr>
              <a:r>
                <a:rPr lang="zh-CN" altLang="en-US" sz="1600" dirty="0"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点击输入替换内容，点击输入替换内容，点击输入替换内容</a:t>
              </a:r>
              <a:r>
                <a:rPr lang="zh-CN" altLang="en-US" sz="16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。</a:t>
              </a:r>
              <a:endPara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50" name="文本框 49"/>
            <p:cNvSpPr txBox="1"/>
            <p:nvPr/>
          </p:nvSpPr>
          <p:spPr>
            <a:xfrm>
              <a:off x="6706375" y="2127578"/>
              <a:ext cx="1467068" cy="4770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0" algn="ctr"/>
              <a:r>
                <a:rPr lang="zh-CN" altLang="en-US" sz="2500" b="1" dirty="0">
                  <a:solidFill>
                    <a:srgbClr val="566E78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添加标题</a:t>
              </a:r>
              <a:endParaRPr lang="zh-CN" altLang="en-US" sz="2500" b="1" dirty="0">
                <a:solidFill>
                  <a:srgbClr val="566E78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16" name="组合 15"/>
          <p:cNvGrpSpPr/>
          <p:nvPr/>
        </p:nvGrpSpPr>
        <p:grpSpPr>
          <a:xfrm>
            <a:off x="3238534" y="5088825"/>
            <a:ext cx="3205205" cy="1203615"/>
            <a:chOff x="3238534" y="5088825"/>
            <a:chExt cx="3205205" cy="1203615"/>
          </a:xfrm>
        </p:grpSpPr>
        <p:sp>
          <p:nvSpPr>
            <p:cNvPr id="51" name="矩形 50"/>
            <p:cNvSpPr/>
            <p:nvPr/>
          </p:nvSpPr>
          <p:spPr>
            <a:xfrm>
              <a:off x="3238534" y="5561555"/>
              <a:ext cx="3205205" cy="73088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30000"/>
                </a:lnSpc>
              </a:pPr>
              <a:r>
                <a:rPr lang="zh-CN" altLang="en-US" sz="1600" dirty="0"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点击输入替换内容，点击输入替换内容，点击输入替换内容</a:t>
              </a:r>
              <a:r>
                <a:rPr lang="zh-CN" altLang="en-US" sz="16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。</a:t>
              </a:r>
              <a:endPara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52" name="文本框 51"/>
            <p:cNvSpPr txBox="1"/>
            <p:nvPr/>
          </p:nvSpPr>
          <p:spPr>
            <a:xfrm>
              <a:off x="4107602" y="5088825"/>
              <a:ext cx="1467068" cy="4770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0" algn="ctr"/>
              <a:r>
                <a:rPr lang="zh-CN" altLang="en-US" sz="2500" b="1" dirty="0">
                  <a:solidFill>
                    <a:srgbClr val="566E78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添加标题</a:t>
              </a:r>
              <a:endParaRPr lang="zh-CN" altLang="en-US" sz="2500" b="1" dirty="0">
                <a:solidFill>
                  <a:srgbClr val="566E78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17" name="组合 16"/>
          <p:cNvGrpSpPr/>
          <p:nvPr/>
        </p:nvGrpSpPr>
        <p:grpSpPr>
          <a:xfrm>
            <a:off x="8477612" y="5088825"/>
            <a:ext cx="3205205" cy="1203615"/>
            <a:chOff x="8477612" y="5088825"/>
            <a:chExt cx="3205205" cy="1203615"/>
          </a:xfrm>
        </p:grpSpPr>
        <p:sp>
          <p:nvSpPr>
            <p:cNvPr id="53" name="矩形 52"/>
            <p:cNvSpPr/>
            <p:nvPr/>
          </p:nvSpPr>
          <p:spPr>
            <a:xfrm>
              <a:off x="8477612" y="5561555"/>
              <a:ext cx="3205205" cy="73088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30000"/>
                </a:lnSpc>
              </a:pPr>
              <a:r>
                <a:rPr lang="zh-CN" altLang="en-US" sz="1600" dirty="0"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点击输入替换内容，点击输入替换内容，点击输入替换内容</a:t>
              </a:r>
              <a:r>
                <a:rPr lang="zh-CN" altLang="en-US" sz="16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。</a:t>
              </a:r>
              <a:endPara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54" name="文本框 53"/>
            <p:cNvSpPr txBox="1"/>
            <p:nvPr/>
          </p:nvSpPr>
          <p:spPr>
            <a:xfrm>
              <a:off x="9346680" y="5088825"/>
              <a:ext cx="1467068" cy="4770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0" algn="ctr"/>
              <a:r>
                <a:rPr lang="zh-CN" altLang="en-US" sz="2500" b="1" dirty="0">
                  <a:solidFill>
                    <a:srgbClr val="566E78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添加标题</a:t>
              </a:r>
              <a:endParaRPr lang="zh-CN" altLang="en-US" sz="2500" b="1" dirty="0">
                <a:solidFill>
                  <a:srgbClr val="566E78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cxnSp>
        <p:nvCxnSpPr>
          <p:cNvPr id="55" name="直接连接符 54"/>
          <p:cNvCxnSpPr/>
          <p:nvPr/>
        </p:nvCxnSpPr>
        <p:spPr>
          <a:xfrm flipH="1">
            <a:off x="4839479" y="4575630"/>
            <a:ext cx="0" cy="337457"/>
          </a:xfrm>
          <a:prstGeom prst="line">
            <a:avLst/>
          </a:prstGeom>
          <a:ln w="57150">
            <a:solidFill>
              <a:srgbClr val="566E78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直接连接符 55"/>
          <p:cNvCxnSpPr/>
          <p:nvPr/>
        </p:nvCxnSpPr>
        <p:spPr>
          <a:xfrm flipH="1">
            <a:off x="10078557" y="4575630"/>
            <a:ext cx="0" cy="337457"/>
          </a:xfrm>
          <a:prstGeom prst="line">
            <a:avLst/>
          </a:prstGeom>
          <a:ln w="57150">
            <a:solidFill>
              <a:srgbClr val="566E78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文本框 34"/>
          <p:cNvSpPr txBox="1"/>
          <p:nvPr/>
        </p:nvSpPr>
        <p:spPr>
          <a:xfrm>
            <a:off x="-21118" y="512770"/>
            <a:ext cx="2390954" cy="42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zh-CN" altLang="en-US" sz="216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可编辑标题</a:t>
            </a:r>
            <a:endParaRPr lang="zh-CN" altLang="en-US" sz="216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Click="0" advTm="0">
        <p:randomBar dir="vert"/>
      </p:transition>
    </mc:Choice>
    <mc:Fallback>
      <p:transition spd="slow" advClick="0" advTm="0">
        <p:randomBar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7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222_画板 1 副本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6985" y="-26035"/>
            <a:ext cx="12205970" cy="7323455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4199832" y="3280175"/>
            <a:ext cx="6544368" cy="82994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>
            <a:defPPr>
              <a:defRPr lang="en-US"/>
            </a:defPPr>
            <a:lvl1pPr algn="dist">
              <a:defRPr sz="4400" b="1">
                <a:gradFill>
                  <a:gsLst>
                    <a:gs pos="50000">
                      <a:schemeClr val="tx1">
                        <a:lumMod val="75000"/>
                        <a:lumOff val="25000"/>
                      </a:schemeClr>
                    </a:gs>
                    <a:gs pos="50000">
                      <a:schemeClr val="tx1"/>
                    </a:gs>
                  </a:gsLst>
                  <a:lin ang="5400000" scaled="1"/>
                </a:gradFill>
                <a:latin typeface="Century Gothic" panose="020B0502020202020204" pitchFamily="34" charset="0"/>
              </a:defRPr>
            </a:lvl1pPr>
          </a:lstStyle>
          <a:p>
            <a:pPr algn="l" defTabSz="457200"/>
            <a:r>
              <a:rPr lang="zh-CN" altLang="en-US" sz="4800" dirty="0">
                <a:solidFill>
                  <a:schemeClr val="accent4">
                    <a:lumMod val="5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cs typeface="+mn-ea"/>
                <a:sym typeface="+mn-lt"/>
              </a:rPr>
              <a:t>单击此处添加文字标题</a:t>
            </a:r>
            <a:endParaRPr lang="zh-CN" altLang="en-US" sz="4800" dirty="0">
              <a:solidFill>
                <a:schemeClr val="accent4">
                  <a:lumMod val="5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+mn-lt"/>
              <a:cs typeface="+mn-ea"/>
              <a:sym typeface="+mn-lt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4204703" y="4296427"/>
            <a:ext cx="6163368" cy="27559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defTabSz="457200"/>
            <a:r>
              <a:rPr lang="en-US" altLang="zh-CN" sz="1200" dirty="0">
                <a:solidFill>
                  <a:srgbClr val="566E78"/>
                </a:solidFill>
                <a:cs typeface="+mn-ea"/>
                <a:sym typeface="+mn-lt"/>
              </a:rPr>
              <a:t>bbbbbbbbbbbbbbbbbbbbbbbbbbbbbbbbbbbbbbbbbbbbbbbbbbbbbbbbbbbbbbbbbbbb</a:t>
            </a:r>
            <a:endParaRPr lang="en-US" altLang="zh-CN" sz="1200" dirty="0">
              <a:solidFill>
                <a:srgbClr val="566E78"/>
              </a:solidFill>
              <a:cs typeface="+mn-ea"/>
              <a:sym typeface="+mn-lt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4199832" y="4920263"/>
            <a:ext cx="2105718" cy="33718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>
            <a:defPPr>
              <a:defRPr lang="en-US"/>
            </a:defPPr>
            <a:lvl1pPr algn="dist">
              <a:defRPr sz="4400" b="1">
                <a:gradFill>
                  <a:gsLst>
                    <a:gs pos="50000">
                      <a:schemeClr val="tx1">
                        <a:lumMod val="75000"/>
                        <a:lumOff val="25000"/>
                      </a:schemeClr>
                    </a:gs>
                    <a:gs pos="50000">
                      <a:schemeClr val="tx1"/>
                    </a:gs>
                  </a:gsLst>
                  <a:lin ang="5400000" scaled="1"/>
                </a:gradFill>
                <a:latin typeface="Century Gothic" panose="020B0502020202020204" pitchFamily="34" charset="0"/>
              </a:defRPr>
            </a:lvl1pPr>
          </a:lstStyle>
          <a:p>
            <a:pPr marL="285750" indent="-285750" algn="l" defTabSz="457200">
              <a:buFont typeface="Wingdings" panose="05000000000000000000" pitchFamily="2" charset="2"/>
              <a:buChar char="l"/>
            </a:pPr>
            <a:r>
              <a:rPr lang="zh-CN" altLang="en-US" sz="1600" b="0" dirty="0">
                <a:solidFill>
                  <a:srgbClr val="566E78"/>
                </a:solidFill>
                <a:latin typeface="+mn-lt"/>
                <a:cs typeface="+mn-ea"/>
                <a:sym typeface="+mn-lt"/>
              </a:rPr>
              <a:t>标题文字添加</a:t>
            </a:r>
            <a:endParaRPr lang="zh-CN" altLang="en-US" sz="1600" b="0" dirty="0">
              <a:solidFill>
                <a:srgbClr val="566E78"/>
              </a:solidFill>
              <a:latin typeface="+mn-lt"/>
              <a:cs typeface="+mn-ea"/>
              <a:sym typeface="+mn-lt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4199832" y="5329549"/>
            <a:ext cx="2105718" cy="33718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>
            <a:defPPr>
              <a:defRPr lang="en-US"/>
            </a:defPPr>
            <a:lvl1pPr algn="dist">
              <a:defRPr sz="4400" b="1">
                <a:gradFill>
                  <a:gsLst>
                    <a:gs pos="50000">
                      <a:schemeClr val="tx1">
                        <a:lumMod val="75000"/>
                        <a:lumOff val="25000"/>
                      </a:schemeClr>
                    </a:gs>
                    <a:gs pos="50000">
                      <a:schemeClr val="tx1"/>
                    </a:gs>
                  </a:gsLst>
                  <a:lin ang="5400000" scaled="1"/>
                </a:gradFill>
                <a:latin typeface="Century Gothic" panose="020B0502020202020204" pitchFamily="34" charset="0"/>
              </a:defRPr>
            </a:lvl1pPr>
          </a:lstStyle>
          <a:p>
            <a:pPr marL="285750" indent="-285750" algn="l" defTabSz="457200">
              <a:buFont typeface="Wingdings" panose="05000000000000000000" pitchFamily="2" charset="2"/>
              <a:buChar char="l"/>
            </a:pPr>
            <a:r>
              <a:rPr lang="zh-CN" altLang="en-US" sz="1600" b="0" dirty="0">
                <a:solidFill>
                  <a:srgbClr val="566E78"/>
                </a:solidFill>
                <a:latin typeface="+mn-lt"/>
                <a:cs typeface="+mn-ea"/>
                <a:sym typeface="+mn-lt"/>
              </a:rPr>
              <a:t>标题文字添加</a:t>
            </a:r>
            <a:endParaRPr lang="zh-CN" altLang="en-US" sz="1600" b="0" dirty="0">
              <a:solidFill>
                <a:srgbClr val="566E78"/>
              </a:solidFill>
              <a:latin typeface="+mn-lt"/>
              <a:cs typeface="+mn-ea"/>
              <a:sym typeface="+mn-lt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6233528" y="4920263"/>
            <a:ext cx="2105718" cy="33718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>
            <a:defPPr>
              <a:defRPr lang="en-US"/>
            </a:defPPr>
            <a:lvl1pPr algn="dist">
              <a:defRPr sz="4400" b="1">
                <a:gradFill>
                  <a:gsLst>
                    <a:gs pos="50000">
                      <a:schemeClr val="tx1">
                        <a:lumMod val="75000"/>
                        <a:lumOff val="25000"/>
                      </a:schemeClr>
                    </a:gs>
                    <a:gs pos="50000">
                      <a:schemeClr val="tx1"/>
                    </a:gs>
                  </a:gsLst>
                  <a:lin ang="5400000" scaled="1"/>
                </a:gradFill>
                <a:latin typeface="Century Gothic" panose="020B0502020202020204" pitchFamily="34" charset="0"/>
              </a:defRPr>
            </a:lvl1pPr>
          </a:lstStyle>
          <a:p>
            <a:pPr marL="285750" indent="-285750" algn="l" defTabSz="457200">
              <a:buFont typeface="Wingdings" panose="05000000000000000000" pitchFamily="2" charset="2"/>
              <a:buChar char="l"/>
            </a:pPr>
            <a:r>
              <a:rPr lang="zh-CN" altLang="en-US" sz="1600" b="0" dirty="0">
                <a:solidFill>
                  <a:srgbClr val="566E78"/>
                </a:solidFill>
                <a:latin typeface="+mn-lt"/>
                <a:cs typeface="+mn-ea"/>
                <a:sym typeface="+mn-lt"/>
              </a:rPr>
              <a:t>标题文字添加</a:t>
            </a:r>
            <a:endParaRPr lang="zh-CN" altLang="en-US" sz="1600" b="0" dirty="0">
              <a:solidFill>
                <a:srgbClr val="566E78"/>
              </a:solidFill>
              <a:latin typeface="+mn-lt"/>
              <a:cs typeface="+mn-ea"/>
              <a:sym typeface="+mn-lt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6233528" y="5329549"/>
            <a:ext cx="2105718" cy="33718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>
            <a:defPPr>
              <a:defRPr lang="en-US"/>
            </a:defPPr>
            <a:lvl1pPr algn="dist">
              <a:defRPr sz="4400" b="1">
                <a:gradFill>
                  <a:gsLst>
                    <a:gs pos="50000">
                      <a:schemeClr val="tx1">
                        <a:lumMod val="75000"/>
                        <a:lumOff val="25000"/>
                      </a:schemeClr>
                    </a:gs>
                    <a:gs pos="50000">
                      <a:schemeClr val="tx1"/>
                    </a:gs>
                  </a:gsLst>
                  <a:lin ang="5400000" scaled="1"/>
                </a:gradFill>
                <a:latin typeface="Century Gothic" panose="020B0502020202020204" pitchFamily="34" charset="0"/>
              </a:defRPr>
            </a:lvl1pPr>
          </a:lstStyle>
          <a:p>
            <a:pPr marL="285750" indent="-285750" algn="l" defTabSz="457200">
              <a:buFont typeface="Wingdings" panose="05000000000000000000" pitchFamily="2" charset="2"/>
              <a:buChar char="l"/>
            </a:pPr>
            <a:r>
              <a:rPr lang="zh-CN" altLang="en-US" sz="1600" b="0" dirty="0">
                <a:solidFill>
                  <a:srgbClr val="566E78"/>
                </a:solidFill>
                <a:latin typeface="+mn-lt"/>
                <a:cs typeface="+mn-ea"/>
                <a:sym typeface="+mn-lt"/>
              </a:rPr>
              <a:t>标题文字添加</a:t>
            </a:r>
            <a:endParaRPr lang="zh-CN" altLang="en-US" sz="1600" b="0" dirty="0">
              <a:solidFill>
                <a:srgbClr val="566E78"/>
              </a:solidFill>
              <a:latin typeface="+mn-lt"/>
              <a:cs typeface="+mn-ea"/>
              <a:sym typeface="+mn-lt"/>
            </a:endParaRPr>
          </a:p>
        </p:txBody>
      </p:sp>
      <p:cxnSp>
        <p:nvCxnSpPr>
          <p:cNvPr id="9" name="直接连接符 8"/>
          <p:cNvCxnSpPr/>
          <p:nvPr/>
        </p:nvCxnSpPr>
        <p:spPr>
          <a:xfrm>
            <a:off x="4199832" y="4195975"/>
            <a:ext cx="6506268" cy="0"/>
          </a:xfrm>
          <a:prstGeom prst="line">
            <a:avLst/>
          </a:prstGeom>
          <a:ln>
            <a:solidFill>
              <a:srgbClr val="566E7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文本框 9"/>
          <p:cNvSpPr txBox="1"/>
          <p:nvPr/>
        </p:nvSpPr>
        <p:spPr>
          <a:xfrm>
            <a:off x="1235344" y="2891973"/>
            <a:ext cx="2989580" cy="3153410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r"/>
            <a:r>
              <a:rPr lang="en-US" altLang="zh-CN" sz="19900" b="1" dirty="0">
                <a:solidFill>
                  <a:schemeClr val="accent4">
                    <a:lumMod val="50000"/>
                  </a:schemeClr>
                </a:solidFill>
                <a:effectLst>
                  <a:outerShdw blurRad="114300" dist="38100" dir="5400000" algn="t" rotWithShape="0">
                    <a:prstClr val="black">
                      <a:alpha val="40000"/>
                    </a:prstClr>
                  </a:outerShdw>
                </a:effectLst>
                <a:cs typeface="+mn-ea"/>
                <a:sym typeface="+mn-lt"/>
              </a:rPr>
              <a:t>02</a:t>
            </a:r>
            <a:endParaRPr lang="en-US" altLang="zh-CN" sz="19900" b="1" dirty="0">
              <a:solidFill>
                <a:schemeClr val="accent4">
                  <a:lumMod val="50000"/>
                </a:schemeClr>
              </a:solidFill>
              <a:effectLst>
                <a:outerShdw blurRad="114300" dist="38100" dir="5400000" algn="t" rotWithShape="0">
                  <a:prstClr val="black">
                    <a:alpha val="40000"/>
                  </a:prstClr>
                </a:outerShdw>
              </a:effectLst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Tm="0">
        <p:randomBar dir="vert"/>
      </p:transition>
    </mc:Choice>
    <mc:Fallback>
      <p:transition spd="slow" advTm="0">
        <p:randomBar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7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直接连接符 9"/>
          <p:cNvCxnSpPr/>
          <p:nvPr/>
        </p:nvCxnSpPr>
        <p:spPr>
          <a:xfrm flipH="1">
            <a:off x="2481943" y="3762829"/>
            <a:ext cx="2492614" cy="0"/>
          </a:xfrm>
          <a:prstGeom prst="line">
            <a:avLst/>
          </a:prstGeom>
          <a:ln w="57150">
            <a:solidFill>
              <a:srgbClr val="566E78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连接符 10"/>
          <p:cNvCxnSpPr/>
          <p:nvPr/>
        </p:nvCxnSpPr>
        <p:spPr>
          <a:xfrm>
            <a:off x="7982857" y="5149503"/>
            <a:ext cx="461896" cy="0"/>
          </a:xfrm>
          <a:prstGeom prst="line">
            <a:avLst/>
          </a:prstGeom>
          <a:ln w="57150">
            <a:solidFill>
              <a:srgbClr val="566E78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8" name="组合 27"/>
          <p:cNvGrpSpPr/>
          <p:nvPr/>
        </p:nvGrpSpPr>
        <p:grpSpPr>
          <a:xfrm>
            <a:off x="736754" y="3524302"/>
            <a:ext cx="3205205" cy="1203615"/>
            <a:chOff x="736754" y="3524302"/>
            <a:chExt cx="3205205" cy="1203615"/>
          </a:xfrm>
        </p:grpSpPr>
        <p:sp>
          <p:nvSpPr>
            <p:cNvPr id="13" name="矩形 12"/>
            <p:cNvSpPr/>
            <p:nvPr/>
          </p:nvSpPr>
          <p:spPr>
            <a:xfrm>
              <a:off x="736754" y="3997032"/>
              <a:ext cx="3205205" cy="73088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30000"/>
                </a:lnSpc>
              </a:pPr>
              <a:r>
                <a:rPr lang="zh-CN" altLang="en-US" sz="1600" dirty="0"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点击输入替换内容，点击输入替换内容，点击输入替换内容</a:t>
              </a:r>
              <a:r>
                <a:rPr lang="zh-CN" altLang="en-US" sz="16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。</a:t>
              </a:r>
              <a:endPara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4" name="文本框 13"/>
            <p:cNvSpPr txBox="1"/>
            <p:nvPr/>
          </p:nvSpPr>
          <p:spPr>
            <a:xfrm>
              <a:off x="847367" y="3524302"/>
              <a:ext cx="1467068" cy="4770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0" algn="ctr"/>
              <a:r>
                <a:rPr lang="zh-CN" altLang="en-US" sz="2500" b="1" dirty="0">
                  <a:solidFill>
                    <a:srgbClr val="566E78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添加标题</a:t>
              </a:r>
              <a:endParaRPr lang="zh-CN" altLang="en-US" sz="2500" b="1" dirty="0">
                <a:solidFill>
                  <a:srgbClr val="566E78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15" name="组合 14"/>
          <p:cNvGrpSpPr/>
          <p:nvPr/>
        </p:nvGrpSpPr>
        <p:grpSpPr>
          <a:xfrm>
            <a:off x="8445477" y="1785444"/>
            <a:ext cx="3205205" cy="1203615"/>
            <a:chOff x="8445477" y="2229195"/>
            <a:chExt cx="3205205" cy="1203615"/>
          </a:xfrm>
        </p:grpSpPr>
        <p:sp>
          <p:nvSpPr>
            <p:cNvPr id="16" name="矩形 15"/>
            <p:cNvSpPr/>
            <p:nvPr/>
          </p:nvSpPr>
          <p:spPr>
            <a:xfrm>
              <a:off x="8445477" y="2701925"/>
              <a:ext cx="3205205" cy="73088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30000"/>
                </a:lnSpc>
              </a:pPr>
              <a:r>
                <a:rPr lang="zh-CN" altLang="en-US" sz="1600" dirty="0"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点击输入替换内容，点击输入替换内容，点击输入替换内容</a:t>
              </a:r>
              <a:r>
                <a:rPr lang="zh-CN" altLang="en-US" sz="16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。</a:t>
              </a:r>
              <a:endPara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7" name="文本框 16"/>
            <p:cNvSpPr txBox="1"/>
            <p:nvPr/>
          </p:nvSpPr>
          <p:spPr>
            <a:xfrm>
              <a:off x="8581011" y="2229195"/>
              <a:ext cx="1467068" cy="4770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0" algn="ctr"/>
              <a:r>
                <a:rPr lang="zh-CN" altLang="en-US" sz="2500" b="1" dirty="0">
                  <a:solidFill>
                    <a:srgbClr val="566E78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添加标题</a:t>
              </a:r>
              <a:endParaRPr lang="zh-CN" altLang="en-US" sz="2500" b="1" dirty="0">
                <a:solidFill>
                  <a:srgbClr val="566E78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18" name="组合 17"/>
          <p:cNvGrpSpPr/>
          <p:nvPr/>
        </p:nvGrpSpPr>
        <p:grpSpPr>
          <a:xfrm>
            <a:off x="8445477" y="4465110"/>
            <a:ext cx="3205205" cy="1203615"/>
            <a:chOff x="8445477" y="4841626"/>
            <a:chExt cx="3205205" cy="1203615"/>
          </a:xfrm>
        </p:grpSpPr>
        <p:sp>
          <p:nvSpPr>
            <p:cNvPr id="19" name="矩形 18"/>
            <p:cNvSpPr/>
            <p:nvPr/>
          </p:nvSpPr>
          <p:spPr>
            <a:xfrm>
              <a:off x="8445477" y="5314356"/>
              <a:ext cx="3205205" cy="73088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30000"/>
                </a:lnSpc>
              </a:pPr>
              <a:r>
                <a:rPr lang="zh-CN" altLang="en-US" sz="1600" dirty="0"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点击输入替换内容，点击输入替换内容，点击输入替换内容</a:t>
              </a:r>
              <a:endPara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0" name="文本框 19"/>
            <p:cNvSpPr txBox="1"/>
            <p:nvPr/>
          </p:nvSpPr>
          <p:spPr>
            <a:xfrm>
              <a:off x="8581011" y="4841626"/>
              <a:ext cx="1467068" cy="4770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0" algn="ctr"/>
              <a:r>
                <a:rPr lang="zh-CN" altLang="en-US" sz="2500" b="1" dirty="0">
                  <a:solidFill>
                    <a:srgbClr val="566E78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添加标题</a:t>
              </a:r>
              <a:endParaRPr lang="zh-CN" altLang="en-US" sz="2500" b="1" dirty="0">
                <a:solidFill>
                  <a:srgbClr val="566E78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cxnSp>
        <p:nvCxnSpPr>
          <p:cNvPr id="12" name="直接连接符 11"/>
          <p:cNvCxnSpPr/>
          <p:nvPr/>
        </p:nvCxnSpPr>
        <p:spPr>
          <a:xfrm>
            <a:off x="6473372" y="2467722"/>
            <a:ext cx="2025169" cy="0"/>
          </a:xfrm>
          <a:prstGeom prst="line">
            <a:avLst/>
          </a:prstGeom>
          <a:ln w="57150">
            <a:solidFill>
              <a:srgbClr val="566E78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9" name="组合 28"/>
          <p:cNvGrpSpPr/>
          <p:nvPr/>
        </p:nvGrpSpPr>
        <p:grpSpPr>
          <a:xfrm>
            <a:off x="3706180" y="1786937"/>
            <a:ext cx="4779638" cy="4120378"/>
            <a:chOff x="3706180" y="1786937"/>
            <a:chExt cx="4779638" cy="4120378"/>
          </a:xfrm>
          <a:solidFill>
            <a:srgbClr val="566E78"/>
          </a:solidFill>
        </p:grpSpPr>
        <p:grpSp>
          <p:nvGrpSpPr>
            <p:cNvPr id="24" name="组合 23"/>
            <p:cNvGrpSpPr/>
            <p:nvPr/>
          </p:nvGrpSpPr>
          <p:grpSpPr>
            <a:xfrm>
              <a:off x="3706180" y="4575775"/>
              <a:ext cx="4779638" cy="1331540"/>
              <a:chOff x="3706180" y="4575775"/>
              <a:chExt cx="4779638" cy="1331540"/>
            </a:xfrm>
            <a:grpFill/>
          </p:grpSpPr>
          <p:sp>
            <p:nvSpPr>
              <p:cNvPr id="9" name="任意多边形: 形状 8"/>
              <p:cNvSpPr/>
              <p:nvPr/>
            </p:nvSpPr>
            <p:spPr>
              <a:xfrm>
                <a:off x="3706180" y="4575775"/>
                <a:ext cx="4779638" cy="1331540"/>
              </a:xfrm>
              <a:custGeom>
                <a:avLst/>
                <a:gdLst>
                  <a:gd name="connsiteX0" fmla="*/ 505097 w 3125992"/>
                  <a:gd name="connsiteY0" fmla="*/ 0 h 870857"/>
                  <a:gd name="connsiteX1" fmla="*/ 2620895 w 3125992"/>
                  <a:gd name="connsiteY1" fmla="*/ 0 h 870857"/>
                  <a:gd name="connsiteX2" fmla="*/ 3125992 w 3125992"/>
                  <a:gd name="connsiteY2" fmla="*/ 870857 h 870857"/>
                  <a:gd name="connsiteX3" fmla="*/ 0 w 3125992"/>
                  <a:gd name="connsiteY3" fmla="*/ 870857 h 870857"/>
                  <a:gd name="connsiteX4" fmla="*/ 505097 w 3125992"/>
                  <a:gd name="connsiteY4" fmla="*/ 0 h 87085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125992" h="870857">
                    <a:moveTo>
                      <a:pt x="505097" y="0"/>
                    </a:moveTo>
                    <a:lnTo>
                      <a:pt x="2620895" y="0"/>
                    </a:lnTo>
                    <a:lnTo>
                      <a:pt x="3125992" y="870857"/>
                    </a:lnTo>
                    <a:lnTo>
                      <a:pt x="0" y="870857"/>
                    </a:lnTo>
                    <a:lnTo>
                      <a:pt x="505097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1" name="文本框 20"/>
              <p:cNvSpPr txBox="1"/>
              <p:nvPr/>
            </p:nvSpPr>
            <p:spPr>
              <a:xfrm>
                <a:off x="5057039" y="4784610"/>
                <a:ext cx="2108269" cy="861774"/>
              </a:xfrm>
              <a:prstGeom prst="rect">
                <a:avLst/>
              </a:prstGeom>
              <a:grpFill/>
            </p:spPr>
            <p:txBody>
              <a:bodyPr wrap="none" rtlCol="0">
                <a:spAutoFit/>
              </a:bodyPr>
              <a:lstStyle/>
              <a:p>
                <a:pPr lvl="0" algn="ctr"/>
                <a:r>
                  <a:rPr lang="zh-CN" altLang="en-US" sz="5000" b="1" dirty="0">
                    <a:solidFill>
                      <a:schemeClr val="bg1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Arial" panose="020B0604020202020204" pitchFamily="34" charset="0"/>
                  </a:rPr>
                  <a:t>小标题</a:t>
                </a:r>
                <a:endParaRPr lang="zh-CN" altLang="en-US" sz="5000" b="1" dirty="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25" name="组合 24"/>
            <p:cNvGrpSpPr/>
            <p:nvPr/>
          </p:nvGrpSpPr>
          <p:grpSpPr>
            <a:xfrm>
              <a:off x="4521379" y="3170262"/>
              <a:ext cx="3149242" cy="1331540"/>
              <a:chOff x="4521379" y="3170262"/>
              <a:chExt cx="3149242" cy="1331540"/>
            </a:xfrm>
            <a:grpFill/>
          </p:grpSpPr>
          <p:sp>
            <p:nvSpPr>
              <p:cNvPr id="8" name="任意多边形: 形状 7"/>
              <p:cNvSpPr/>
              <p:nvPr/>
            </p:nvSpPr>
            <p:spPr>
              <a:xfrm>
                <a:off x="4521379" y="3170262"/>
                <a:ext cx="3149242" cy="1331540"/>
              </a:xfrm>
              <a:custGeom>
                <a:avLst/>
                <a:gdLst>
                  <a:gd name="connsiteX0" fmla="*/ 505097 w 2059676"/>
                  <a:gd name="connsiteY0" fmla="*/ 0 h 870857"/>
                  <a:gd name="connsiteX1" fmla="*/ 1554579 w 2059676"/>
                  <a:gd name="connsiteY1" fmla="*/ 0 h 870857"/>
                  <a:gd name="connsiteX2" fmla="*/ 2059676 w 2059676"/>
                  <a:gd name="connsiteY2" fmla="*/ 870857 h 870857"/>
                  <a:gd name="connsiteX3" fmla="*/ 0 w 2059676"/>
                  <a:gd name="connsiteY3" fmla="*/ 870857 h 870857"/>
                  <a:gd name="connsiteX4" fmla="*/ 505097 w 2059676"/>
                  <a:gd name="connsiteY4" fmla="*/ 0 h 87085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059676" h="870857">
                    <a:moveTo>
                      <a:pt x="505097" y="0"/>
                    </a:moveTo>
                    <a:lnTo>
                      <a:pt x="1554579" y="0"/>
                    </a:lnTo>
                    <a:lnTo>
                      <a:pt x="2059676" y="870857"/>
                    </a:lnTo>
                    <a:lnTo>
                      <a:pt x="0" y="870857"/>
                    </a:lnTo>
                    <a:lnTo>
                      <a:pt x="505097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sp>
            <p:nvSpPr>
              <p:cNvPr id="22" name="文本框 21"/>
              <p:cNvSpPr txBox="1"/>
              <p:nvPr/>
            </p:nvSpPr>
            <p:spPr>
              <a:xfrm>
                <a:off x="5249400" y="3488751"/>
                <a:ext cx="1723549" cy="707886"/>
              </a:xfrm>
              <a:prstGeom prst="rect">
                <a:avLst/>
              </a:prstGeom>
              <a:grpFill/>
            </p:spPr>
            <p:txBody>
              <a:bodyPr wrap="none" rtlCol="0">
                <a:spAutoFit/>
              </a:bodyPr>
              <a:lstStyle/>
              <a:p>
                <a:pPr lvl="0" algn="ctr"/>
                <a:r>
                  <a:rPr lang="zh-CN" altLang="en-US" sz="4000" b="1" dirty="0">
                    <a:solidFill>
                      <a:schemeClr val="bg1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Arial" panose="020B0604020202020204" pitchFamily="34" charset="0"/>
                  </a:rPr>
                  <a:t>小标题</a:t>
                </a:r>
                <a:endParaRPr lang="zh-CN" altLang="en-US" sz="4000" b="1" dirty="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26" name="组合 25"/>
            <p:cNvGrpSpPr/>
            <p:nvPr/>
          </p:nvGrpSpPr>
          <p:grpSpPr>
            <a:xfrm>
              <a:off x="5336575" y="1786937"/>
              <a:ext cx="1518850" cy="1309352"/>
              <a:chOff x="5336575" y="1786937"/>
              <a:chExt cx="1518850" cy="1309352"/>
            </a:xfrm>
            <a:grpFill/>
          </p:grpSpPr>
          <p:sp>
            <p:nvSpPr>
              <p:cNvPr id="7" name="任意多边形: 形状 6"/>
              <p:cNvSpPr/>
              <p:nvPr/>
            </p:nvSpPr>
            <p:spPr>
              <a:xfrm>
                <a:off x="5336575" y="1786937"/>
                <a:ext cx="1518850" cy="1309352"/>
              </a:xfrm>
              <a:custGeom>
                <a:avLst/>
                <a:gdLst>
                  <a:gd name="connsiteX0" fmla="*/ 496681 w 993362"/>
                  <a:gd name="connsiteY0" fmla="*/ 0 h 856346"/>
                  <a:gd name="connsiteX1" fmla="*/ 993362 w 993362"/>
                  <a:gd name="connsiteY1" fmla="*/ 856346 h 856346"/>
                  <a:gd name="connsiteX2" fmla="*/ 0 w 993362"/>
                  <a:gd name="connsiteY2" fmla="*/ 856346 h 856346"/>
                  <a:gd name="connsiteX3" fmla="*/ 496681 w 993362"/>
                  <a:gd name="connsiteY3" fmla="*/ 0 h 85634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993362" h="856346">
                    <a:moveTo>
                      <a:pt x="496681" y="0"/>
                    </a:moveTo>
                    <a:lnTo>
                      <a:pt x="993362" y="856346"/>
                    </a:lnTo>
                    <a:lnTo>
                      <a:pt x="0" y="856346"/>
                    </a:lnTo>
                    <a:lnTo>
                      <a:pt x="496681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sp>
            <p:nvSpPr>
              <p:cNvPr id="23" name="文本框 22"/>
              <p:cNvSpPr txBox="1"/>
              <p:nvPr/>
            </p:nvSpPr>
            <p:spPr>
              <a:xfrm>
                <a:off x="5634119" y="2563429"/>
                <a:ext cx="954107" cy="400110"/>
              </a:xfrm>
              <a:prstGeom prst="rect">
                <a:avLst/>
              </a:prstGeom>
              <a:grpFill/>
            </p:spPr>
            <p:txBody>
              <a:bodyPr wrap="none" rtlCol="0">
                <a:spAutoFit/>
              </a:bodyPr>
              <a:lstStyle/>
              <a:p>
                <a:pPr lvl="0" algn="ctr"/>
                <a:r>
                  <a:rPr lang="zh-CN" altLang="en-US" sz="2000" b="1" dirty="0">
                    <a:solidFill>
                      <a:schemeClr val="bg1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Arial" panose="020B0604020202020204" pitchFamily="34" charset="0"/>
                  </a:rPr>
                  <a:t>小标题</a:t>
                </a:r>
                <a:endParaRPr lang="zh-CN" altLang="en-US" sz="2000" b="1" dirty="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endParaRPr>
              </a:p>
            </p:txBody>
          </p:sp>
        </p:grpSp>
      </p:grpSp>
      <p:sp>
        <p:nvSpPr>
          <p:cNvPr id="30" name="文本框 29"/>
          <p:cNvSpPr txBox="1"/>
          <p:nvPr/>
        </p:nvSpPr>
        <p:spPr>
          <a:xfrm>
            <a:off x="-76998" y="516580"/>
            <a:ext cx="2390954" cy="42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zh-CN" altLang="en-US" sz="216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可编辑标题</a:t>
            </a:r>
            <a:endParaRPr lang="zh-CN" altLang="en-US" sz="216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Click="0" advTm="0">
        <p:randomBar dir="vert"/>
      </p:transition>
    </mc:Choice>
    <mc:Fallback>
      <p:transition spd="slow" advClick="0" advTm="0">
        <p:randomBar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75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2" presetClass="entr" presetSubtype="2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75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14" dur="75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2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2" presetClass="entr" presetSubtype="8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75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1" dur="75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2" presetClass="entr" presetSubtype="2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75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28" dur="7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 descr="222_画板 1 副本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6985" y="681990"/>
            <a:ext cx="12205970" cy="7323455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8555355" y="2251710"/>
            <a:ext cx="2722880" cy="70675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zh-CN" altLang="en-US" sz="4000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华文细黑" panose="02010600040101010101" charset="-122"/>
                <a:ea typeface="华文细黑" panose="02010600040101010101" charset="-122"/>
                <a:cs typeface="+mn-ea"/>
                <a:sym typeface="+mn-lt"/>
              </a:rPr>
              <a:t>谢谢观看！</a:t>
            </a:r>
            <a:endParaRPr lang="zh-CN" altLang="en-US" sz="4000" dirty="0"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华文细黑" panose="02010600040101010101" charset="-122"/>
              <a:ea typeface="华文细黑" panose="02010600040101010101" charset="-122"/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Tm="0">
        <p:randomBar dir="vert"/>
      </p:transition>
    </mc:Choice>
    <mc:Fallback>
      <p:transition spd="slow" advTm="0">
        <p:randomBar dir="vert"/>
      </p:transition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p="http://schemas.openxmlformats.org/presentationml/2006/main">
  <p:tag name="MH" val="20160830110146"/>
  <p:tag name="MH_LIBRARY" val="CONTENTS"/>
  <p:tag name="MH_TYPE" val="NUMBER"/>
  <p:tag name="ID" val="553512"/>
  <p:tag name="MH_ORDER" val="1"/>
</p:tagLst>
</file>

<file path=ppt/tags/tag10.xml><?xml version="1.0" encoding="utf-8"?>
<p:tagLst xmlns:p="http://schemas.openxmlformats.org/presentationml/2006/main">
  <p:tag name="MH" val="20160830110146"/>
  <p:tag name="MH_LIBRARY" val="CONTENTS"/>
  <p:tag name="MH_TYPE" val="OTHERS"/>
  <p:tag name="ID" val="553512"/>
</p:tagLst>
</file>

<file path=ppt/tags/tag2.xml><?xml version="1.0" encoding="utf-8"?>
<p:tagLst xmlns:p="http://schemas.openxmlformats.org/presentationml/2006/main">
  <p:tag name="MH" val="20160830110146"/>
  <p:tag name="MH_LIBRARY" val="CONTENTS"/>
  <p:tag name="MH_TYPE" val="ENTRY"/>
  <p:tag name="ID" val="553512"/>
  <p:tag name="MH_ORDER" val="1"/>
</p:tagLst>
</file>

<file path=ppt/tags/tag3.xml><?xml version="1.0" encoding="utf-8"?>
<p:tagLst xmlns:p="http://schemas.openxmlformats.org/presentationml/2006/main">
  <p:tag name="MH" val="20160830110146"/>
  <p:tag name="MH_LIBRARY" val="CONTENTS"/>
  <p:tag name="MH_TYPE" val="NUMBER"/>
  <p:tag name="ID" val="553512"/>
  <p:tag name="MH_ORDER" val="2"/>
</p:tagLst>
</file>

<file path=ppt/tags/tag4.xml><?xml version="1.0" encoding="utf-8"?>
<p:tagLst xmlns:p="http://schemas.openxmlformats.org/presentationml/2006/main">
  <p:tag name="MH" val="20160830110146"/>
  <p:tag name="MH_LIBRARY" val="CONTENTS"/>
  <p:tag name="MH_TYPE" val="ENTRY"/>
  <p:tag name="ID" val="553512"/>
  <p:tag name="MH_ORDER" val="2"/>
</p:tagLst>
</file>

<file path=ppt/tags/tag5.xml><?xml version="1.0" encoding="utf-8"?>
<p:tagLst xmlns:p="http://schemas.openxmlformats.org/presentationml/2006/main">
  <p:tag name="MH" val="20160830110146"/>
  <p:tag name="MH_LIBRARY" val="CONTENTS"/>
  <p:tag name="MH_TYPE" val="NUMBER"/>
  <p:tag name="ID" val="553512"/>
  <p:tag name="MH_ORDER" val="3"/>
</p:tagLst>
</file>

<file path=ppt/tags/tag6.xml><?xml version="1.0" encoding="utf-8"?>
<p:tagLst xmlns:p="http://schemas.openxmlformats.org/presentationml/2006/main">
  <p:tag name="MH" val="20160830110146"/>
  <p:tag name="MH_LIBRARY" val="CONTENTS"/>
  <p:tag name="MH_TYPE" val="ENTRY"/>
  <p:tag name="ID" val="553512"/>
  <p:tag name="MH_ORDER" val="3"/>
</p:tagLst>
</file>

<file path=ppt/tags/tag7.xml><?xml version="1.0" encoding="utf-8"?>
<p:tagLst xmlns:p="http://schemas.openxmlformats.org/presentationml/2006/main">
  <p:tag name="MH" val="20160830110146"/>
  <p:tag name="MH_LIBRARY" val="CONTENTS"/>
  <p:tag name="MH_TYPE" val="NUMBER"/>
  <p:tag name="ID" val="553512"/>
  <p:tag name="MH_ORDER" val="4"/>
</p:tagLst>
</file>

<file path=ppt/tags/tag8.xml><?xml version="1.0" encoding="utf-8"?>
<p:tagLst xmlns:p="http://schemas.openxmlformats.org/presentationml/2006/main">
  <p:tag name="MH" val="20160830110146"/>
  <p:tag name="MH_LIBRARY" val="CONTENTS"/>
  <p:tag name="MH_TYPE" val="ENTRY"/>
  <p:tag name="ID" val="553512"/>
  <p:tag name="MH_ORDER" val="4"/>
</p:tagLst>
</file>

<file path=ppt/tags/tag9.xml><?xml version="1.0" encoding="utf-8"?>
<p:tagLst xmlns:p="http://schemas.openxmlformats.org/presentationml/2006/main">
  <p:tag name="MH" val="20160830110146"/>
  <p:tag name="MH_LIBRARY" val="CONTENTS"/>
  <p:tag name="MH_TYPE" val="OTHERS"/>
  <p:tag name="ID" val="553512"/>
</p:tagLst>
</file>

<file path=ppt/theme/theme1.xml><?xml version="1.0" encoding="utf-8"?>
<a:theme xmlns:a="http://schemas.openxmlformats.org/drawingml/2006/main" name="千图海量PPT模板www.58pic.com​​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811</Words>
  <Application>WPS 演示</Application>
  <PresentationFormat>宽屏</PresentationFormat>
  <Paragraphs>126</Paragraphs>
  <Slides>9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20" baseType="lpstr">
      <vt:lpstr>Arial</vt:lpstr>
      <vt:lpstr>宋体</vt:lpstr>
      <vt:lpstr>Wingdings</vt:lpstr>
      <vt:lpstr>Century Gothic</vt:lpstr>
      <vt:lpstr>微软雅黑 Light</vt:lpstr>
      <vt:lpstr>微软雅黑</vt:lpstr>
      <vt:lpstr>Times New Roman</vt:lpstr>
      <vt:lpstr>华文细黑</vt:lpstr>
      <vt:lpstr>Arial Unicode MS</vt:lpstr>
      <vt:lpstr>等线</vt:lpstr>
      <vt:lpstr>千图海量PPT模板www.58pic.com​​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pc</cp:lastModifiedBy>
  <cp:revision>19</cp:revision>
  <dcterms:created xsi:type="dcterms:W3CDTF">2018-05-22T03:32:00Z</dcterms:created>
  <dcterms:modified xsi:type="dcterms:W3CDTF">2018-05-28T07:34:54Z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2052-10.1.0.7346</vt:lpwstr>
  </property>
</Properties>
</file>