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67" r:id="rId3"/>
    <p:sldId id="274" r:id="rId4"/>
    <p:sldId id="277" r:id="rId5"/>
    <p:sldId id="273" r:id="rId6"/>
  </p:sldIdLst>
  <p:sldSz cx="12192635" cy="6858000"/>
  <p:notesSz cx="6858000" cy="9144000"/>
  <p:embeddedFontLst>
    <p:embeddedFont>
      <p:font typeface="微软雅黑" panose="020B0503020204020204" charset="-122"/>
      <p:regular r:id="rId11"/>
    </p:embeddedFont>
    <p:embeddedFont>
      <p:font typeface="微软雅黑 Light" panose="020B0502040204020203" charset="-122"/>
      <p:regular r:id="rId12"/>
    </p:embeddedFont>
    <p:embeddedFont>
      <p:font typeface="Calibri" panose="020F0502020204030204" charset="0"/>
      <p:regular r:id="rId13"/>
      <p:bold r:id="rId14"/>
      <p:italic r:id="rId15"/>
      <p:boldItalic r:id="rId16"/>
    </p:embeddedFont>
    <p:embeddedFont>
      <p:font typeface="等线" panose="02010600030101010101" charset="-122"/>
      <p:regular r:id="rId1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F1658"/>
    <a:srgbClr val="1B208B"/>
    <a:srgbClr val="003399"/>
    <a:srgbClr val="17608E"/>
    <a:srgbClr val="0F8EEC"/>
    <a:srgbClr val="F3F3F3"/>
    <a:srgbClr val="F7FCFE"/>
    <a:srgbClr val="FFFFFC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18" autoAdjust="0"/>
  </p:normalViewPr>
  <p:slideViewPr>
    <p:cSldViewPr snapToGrid="0" showGuides="1">
      <p:cViewPr varScale="1">
        <p:scale>
          <a:sx n="113" d="100"/>
          <a:sy n="113" d="100"/>
        </p:scale>
        <p:origin x="-528" y="-768"/>
      </p:cViewPr>
      <p:guideLst>
        <p:guide orient="horz" pos="116"/>
        <p:guide orient="horz" pos="4246"/>
        <p:guide orient="horz" pos="542"/>
        <p:guide orient="horz" pos="777"/>
        <p:guide orient="horz" pos="4004"/>
        <p:guide orient="horz" pos="3891"/>
        <p:guide pos="256"/>
        <p:guide pos="74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font" Target="fonts/font7.fntdata"/><Relationship Id="rId16" Type="http://schemas.openxmlformats.org/officeDocument/2006/relationships/font" Target="fonts/font6.fntdata"/><Relationship Id="rId15" Type="http://schemas.openxmlformats.org/officeDocument/2006/relationships/font" Target="fonts/font5.fntdata"/><Relationship Id="rId14" Type="http://schemas.openxmlformats.org/officeDocument/2006/relationships/font" Target="fonts/font4.fntdata"/><Relationship Id="rId13" Type="http://schemas.openxmlformats.org/officeDocument/2006/relationships/font" Target="fonts/font3.fntdata"/><Relationship Id="rId12" Type="http://schemas.openxmlformats.org/officeDocument/2006/relationships/font" Target="fonts/font2.fntdata"/><Relationship Id="rId11" Type="http://schemas.openxmlformats.org/officeDocument/2006/relationships/font" Target="fonts/font1.fntdata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530" y="1143000"/>
            <a:ext cx="54869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-4-0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225" y="-755650"/>
            <a:ext cx="12238990" cy="4110355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上海市肿瘤研究所 logo-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3488" y="516255"/>
            <a:ext cx="3623310" cy="2459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PPT版式-2-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35" y="6711950"/>
            <a:ext cx="12193201" cy="137160"/>
          </a:xfrm>
          <a:prstGeom prst="rect">
            <a:avLst/>
          </a:prstGeom>
        </p:spPr>
      </p:pic>
      <p:pic>
        <p:nvPicPr>
          <p:cNvPr id="5" name="图片 4" descr="PPT版式-2-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972" y="-8255"/>
            <a:ext cx="12198985" cy="985520"/>
          </a:xfrm>
          <a:prstGeom prst="rect">
            <a:avLst/>
          </a:prstGeom>
        </p:spPr>
      </p:pic>
      <p:pic>
        <p:nvPicPr>
          <p:cNvPr id="6" name="图片 5" descr="PPT版式-2-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972" y="6741795"/>
            <a:ext cx="12199620" cy="1143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22" y="6356350"/>
            <a:ext cx="27435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9185" y="6356350"/>
            <a:ext cx="4115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847" y="6356350"/>
            <a:ext cx="27435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hemeOverride" Target="../theme/themeOverride1.xml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615681" y="2550157"/>
            <a:ext cx="8962390" cy="2922905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sz="3200" b="1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基于肿瘤获得性缺陷的治疗新策略</a:t>
            </a:r>
            <a:endParaRPr sz="3200" b="1" dirty="0"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sz="2400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Finding new vulnerabilities of cancer cells for therapeutic benefit</a:t>
            </a:r>
            <a:endParaRPr sz="2400" dirty="0"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algn="ctr"/>
            <a:endParaRPr sz="2400" dirty="0"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algn="ctr"/>
            <a:r>
              <a:rPr sz="2800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主讲人</a:t>
            </a:r>
            <a:r>
              <a:rPr lang="zh-CN" sz="2800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：</a:t>
            </a:r>
            <a:r>
              <a:rPr sz="2800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René Bernards, PhD, Professor</a:t>
            </a:r>
            <a:endParaRPr sz="2800" dirty="0"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algn="ctr"/>
            <a:endParaRPr lang="zh-CN" altLang="en-US" sz="2800" dirty="0" smtClean="0"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algn="ctr"/>
            <a:r>
              <a:rPr lang="zh-CN" altLang="en-US" sz="2400" dirty="0" smtClean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二〇一八年三月</a:t>
            </a:r>
            <a:endParaRPr lang="zh-CN" altLang="en-US" sz="2400" dirty="0" smtClean="0"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algn="ctr"/>
            <a:endParaRPr lang="zh-CN" altLang="en-US" sz="2400" dirty="0" smtClean="0"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版式-2-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972" y="-8255"/>
            <a:ext cx="12198985" cy="985520"/>
          </a:xfrm>
          <a:prstGeom prst="rect">
            <a:avLst/>
          </a:prstGeom>
        </p:spPr>
      </p:pic>
      <p:pic>
        <p:nvPicPr>
          <p:cNvPr id="6" name="图片 5" descr="PPT版式-2-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72" y="6741795"/>
            <a:ext cx="12199620" cy="114300"/>
          </a:xfrm>
          <a:prstGeom prst="rect">
            <a:avLst/>
          </a:prstGeom>
        </p:spPr>
      </p:pic>
      <p:pic>
        <p:nvPicPr>
          <p:cNvPr id="3" name="图片 2" descr="logo-01"/>
          <p:cNvPicPr>
            <a:picLocks noChangeAspect="1"/>
          </p:cNvPicPr>
          <p:nvPr/>
        </p:nvPicPr>
        <p:blipFill>
          <a:blip r:embed="rId3"/>
          <a:srcRect b="-4125"/>
          <a:stretch>
            <a:fillRect/>
          </a:stretch>
        </p:blipFill>
        <p:spPr>
          <a:xfrm>
            <a:off x="4157345" y="1629410"/>
            <a:ext cx="3602355" cy="37509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532505" y="5042535"/>
            <a:ext cx="48520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2400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Thanks</a:t>
            </a:r>
            <a:endParaRPr lang="zh-CN" altLang="en-US" sz="2400"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40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C-欧美风主题色">
    <a:dk1>
      <a:srgbClr val="000000"/>
    </a:dk1>
    <a:lt1>
      <a:srgbClr val="FFFFFF"/>
    </a:lt1>
    <a:dk2>
      <a:srgbClr val="778495"/>
    </a:dk2>
    <a:lt2>
      <a:srgbClr val="F0F0F0"/>
    </a:lt2>
    <a:accent1>
      <a:srgbClr val="0077B5"/>
    </a:accent1>
    <a:accent2>
      <a:srgbClr val="00A0DC"/>
    </a:accent2>
    <a:accent3>
      <a:srgbClr val="283E4A"/>
    </a:accent3>
    <a:accent4>
      <a:srgbClr val="55595D"/>
    </a:accent4>
    <a:accent5>
      <a:srgbClr val="6F7173"/>
    </a:accent5>
    <a:accent6>
      <a:srgbClr val="9B9EA1"/>
    </a:accent6>
    <a:hlink>
      <a:srgbClr val="0077B5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千图</Template>
  <TotalTime>0</TotalTime>
  <Words>128</Words>
  <Application>WPS 演示</Application>
  <PresentationFormat>自定义</PresentationFormat>
  <Paragraphs>10</Paragraphs>
  <Slides>4</Slides>
  <Notes>4</Notes>
  <HiddenSlides>0</HiddenSlides>
  <MMClips>2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微软雅黑 Light</vt:lpstr>
      <vt:lpstr>Arial Unicode MS</vt:lpstr>
      <vt:lpstr>Calibri</vt:lpstr>
      <vt:lpstr>等线</vt:lpstr>
      <vt:lpstr>自定义设计方案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演示文稿1</dc:title>
  <dc:creator>柚子设计</dc:creator>
  <cp:keywords>MC-PPT模板</cp:keywords>
  <cp:category>模板</cp:category>
  <cp:lastModifiedBy>pc</cp:lastModifiedBy>
  <cp:revision>71</cp:revision>
  <dcterms:created xsi:type="dcterms:W3CDTF">2017-10-17T09:25:00Z</dcterms:created>
  <dcterms:modified xsi:type="dcterms:W3CDTF">2018-05-28T07:37:38Z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