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2" r:id="rId3"/>
    <p:sldId id="266" r:id="rId5"/>
    <p:sldId id="273" r:id="rId6"/>
    <p:sldId id="267" r:id="rId7"/>
  </p:sldIdLst>
  <p:sldSz cx="12192635" cy="6858000"/>
  <p:notesSz cx="6858000" cy="9144000"/>
  <p:embeddedFontLst>
    <p:embeddedFont>
      <p:font typeface="微软雅黑" panose="020B0503020204020204" pitchFamily="34" charset="-122"/>
      <p:regular r:id="rId11"/>
    </p:embeddedFont>
    <p:embeddedFont>
      <p:font typeface="微软雅黑 Light" panose="020B0502040204020203" charset="-122"/>
      <p:regular r:id="rId12"/>
    </p:embeddedFont>
    <p:embeddedFont>
      <p:font typeface="Calibri" panose="020F0502020204030204" charset="0"/>
      <p:regular r:id="rId13"/>
      <p:bold r:id="rId14"/>
      <p:italic r:id="rId15"/>
      <p:boldItalic r:id="rId16"/>
    </p:embeddedFont>
    <p:embeddedFont>
      <p:font typeface="等线" panose="02010600030101010101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08E"/>
    <a:srgbClr val="003399"/>
    <a:srgbClr val="1B208B"/>
    <a:srgbClr val="FFFFFF"/>
    <a:srgbClr val="1F1658"/>
    <a:srgbClr val="0F8EEC"/>
    <a:srgbClr val="F3F3F3"/>
    <a:srgbClr val="F7FCFE"/>
    <a:srgbClr val="FFFFF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18" autoAdjust="0"/>
  </p:normalViewPr>
  <p:slideViewPr>
    <p:cSldViewPr snapToGrid="0" showGuides="1">
      <p:cViewPr varScale="1">
        <p:scale>
          <a:sx n="113" d="100"/>
          <a:sy n="113" d="100"/>
        </p:scale>
        <p:origin x="-528" y="-768"/>
      </p:cViewPr>
      <p:guideLst>
        <p:guide orient="horz" pos="143"/>
        <p:guide orient="horz" pos="4234"/>
        <p:guide orient="horz" pos="542"/>
        <p:guide orient="horz" pos="742"/>
        <p:guide orient="horz" pos="4004"/>
        <p:guide orient="horz" pos="3877"/>
        <p:guide pos="256"/>
        <p:guide pos="7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PPT版式-3-02"/>
          <p:cNvPicPr>
            <a:picLocks noChangeAspect="1"/>
          </p:cNvPicPr>
          <p:nvPr userDrawn="1"/>
        </p:nvPicPr>
        <p:blipFill>
          <a:blip r:embed="rId2"/>
          <a:srcRect t="24096"/>
          <a:stretch>
            <a:fillRect/>
          </a:stretch>
        </p:blipFill>
        <p:spPr>
          <a:xfrm>
            <a:off x="-13970" y="1628140"/>
            <a:ext cx="12201525" cy="603123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450" y="433705"/>
            <a:ext cx="3093085" cy="1103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版式-4-0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90" y="-5715"/>
            <a:ext cx="12242800" cy="1010285"/>
          </a:xfrm>
          <a:prstGeom prst="rect">
            <a:avLst/>
          </a:prstGeom>
        </p:spPr>
      </p:pic>
      <p:pic>
        <p:nvPicPr>
          <p:cNvPr id="8" name="图片 7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0505" y="6155055"/>
            <a:ext cx="1969770" cy="702945"/>
          </a:xfrm>
          <a:prstGeom prst="rect">
            <a:avLst/>
          </a:prstGeom>
        </p:spPr>
      </p:pic>
      <p:pic>
        <p:nvPicPr>
          <p:cNvPr id="4" name="图片 3" descr="PPT-02"/>
          <p:cNvPicPr>
            <a:picLocks noChangeAspect="1"/>
          </p:cNvPicPr>
          <p:nvPr userDrawn="1"/>
        </p:nvPicPr>
        <p:blipFill>
          <a:blip r:embed="rId4">
            <a:lum bright="54000"/>
          </a:blip>
          <a:stretch>
            <a:fillRect/>
          </a:stretch>
        </p:blipFill>
        <p:spPr>
          <a:xfrm>
            <a:off x="-8890" y="967105"/>
            <a:ext cx="10058400" cy="58908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09068" y="1908172"/>
            <a:ext cx="551370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24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Targeting overactivated neddylation </a:t>
            </a:r>
            <a:endParaRPr sz="24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sz="24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modification for anticancer therapy</a:t>
            </a:r>
            <a:endParaRPr sz="24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41895" y="5688654"/>
            <a:ext cx="609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rPr>
              <a:t>二〇一八年三月</a:t>
            </a:r>
            <a:endParaRPr lang="zh-CN" altLang="en-US" sz="2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09110" y="2905760"/>
            <a:ext cx="296227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zh-CN" sz="240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造字工房悦黑（非商用）常规体" charset="-122"/>
                <a:ea typeface="造字工房悦黑（非商用）常规体" charset="-122"/>
                <a:sym typeface="+mn-ea"/>
              </a:rPr>
              <a:t>主讲人：贾立军</a:t>
            </a:r>
            <a:endParaRPr lang="zh-CN" altLang="zh-CN" sz="2400" dirty="0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造字工房悦黑（非商用）常规体" charset="-122"/>
              <a:ea typeface="造字工房悦黑（非商用）常规体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437380" y="2813050"/>
            <a:ext cx="5191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7752941" y="1865366"/>
            <a:ext cx="2976331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3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</a:rPr>
              <a:t>第一部分</a:t>
            </a:r>
            <a:endParaRPr lang="zh-CN" altLang="en-US" sz="2400" b="1" dirty="0">
              <a:solidFill>
                <a:schemeClr val="accent3"/>
              </a:solidFill>
              <a:effectLst/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6" name="TextBox 31"/>
          <p:cNvSpPr txBox="1"/>
          <p:nvPr/>
        </p:nvSpPr>
        <p:spPr>
          <a:xfrm>
            <a:off x="5930516" y="1706347"/>
            <a:ext cx="1264920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lang="en-US" altLang="zh-CN" sz="42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01</a:t>
            </a:r>
            <a:endParaRPr lang="zh-CN" altLang="en-US" sz="4265" dirty="0">
              <a:solidFill>
                <a:schemeClr val="bg1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389370" y="1766772"/>
            <a:ext cx="0" cy="628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6"/>
          <p:cNvSpPr txBox="1"/>
          <p:nvPr/>
        </p:nvSpPr>
        <p:spPr>
          <a:xfrm>
            <a:off x="5884161" y="2928328"/>
            <a:ext cx="1357630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lang="en-US" altLang="zh-CN" sz="42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02</a:t>
            </a:r>
            <a:endParaRPr lang="en-US" altLang="zh-CN" sz="4265" dirty="0">
              <a:solidFill>
                <a:schemeClr val="bg1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389370" y="2988753"/>
            <a:ext cx="0" cy="628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9"/>
          <p:cNvSpPr txBox="1"/>
          <p:nvPr/>
        </p:nvSpPr>
        <p:spPr>
          <a:xfrm>
            <a:off x="5884159" y="4083592"/>
            <a:ext cx="1357630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lang="en-US" altLang="zh-CN" sz="42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03</a:t>
            </a:r>
            <a:endParaRPr lang="en-US" altLang="zh-CN" sz="4265" dirty="0">
              <a:solidFill>
                <a:schemeClr val="bg1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389370" y="4144017"/>
            <a:ext cx="0" cy="628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2"/>
          <p:cNvSpPr txBox="1"/>
          <p:nvPr/>
        </p:nvSpPr>
        <p:spPr>
          <a:xfrm>
            <a:off x="5879396" y="5172138"/>
            <a:ext cx="1367155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indent="-571500" algn="ctr">
              <a:buFont typeface="Wingdings" panose="05000000000000000000" pitchFamily="2" charset="2"/>
              <a:buChar char="u"/>
            </a:pPr>
            <a:r>
              <a:rPr lang="en-US" altLang="zh-CN" sz="42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04</a:t>
            </a:r>
            <a:endParaRPr lang="en-US" altLang="zh-CN" sz="4265" dirty="0">
              <a:solidFill>
                <a:schemeClr val="bg1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389370" y="5232563"/>
            <a:ext cx="0" cy="628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"/>
          <p:cNvSpPr>
            <a:spLocks noChangeArrowheads="1"/>
          </p:cNvSpPr>
          <p:nvPr/>
        </p:nvSpPr>
        <p:spPr bwMode="auto">
          <a:xfrm>
            <a:off x="1736005" y="2885018"/>
            <a:ext cx="21513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36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</a:t>
            </a:r>
            <a:r>
              <a:rPr lang="zh-CN" altLang="en-US" sz="36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 </a:t>
            </a:r>
            <a:endParaRPr lang="zh-CN" altLang="en-US" sz="3600" b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3600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en-US" altLang="zh-CN" sz="3600" b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86040" y="3073400"/>
            <a:ext cx="1404620" cy="46037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3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第二部分</a:t>
            </a:r>
            <a:endParaRPr lang="zh-CN" altLang="en-US" sz="2400" b="1" dirty="0" smtClean="0">
              <a:solidFill>
                <a:schemeClr val="accent3"/>
              </a:solidFill>
              <a:effectLst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86040" y="4228465"/>
            <a:ext cx="1404620" cy="46037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3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第三部分</a:t>
            </a:r>
            <a:endParaRPr lang="zh-CN" altLang="en-US" sz="2400" b="1" dirty="0" smtClean="0">
              <a:solidFill>
                <a:schemeClr val="accent3"/>
              </a:solidFill>
              <a:effectLst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2715" y="5316220"/>
            <a:ext cx="1404620" cy="46037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3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第四部分</a:t>
            </a:r>
            <a:endParaRPr lang="zh-CN" altLang="en-US" sz="2400" b="1" dirty="0" smtClean="0">
              <a:solidFill>
                <a:schemeClr val="accent3"/>
              </a:solidFill>
              <a:effectLst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pic>
        <p:nvPicPr>
          <p:cNvPr id="7" name="图片 6" descr="PPT版式-4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5715"/>
            <a:ext cx="12242800" cy="101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3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85825" y="515620"/>
            <a:ext cx="10998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17608E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第一部分</a:t>
            </a:r>
            <a:endParaRPr lang="zh-CN" altLang="en-US" b="1" dirty="0">
              <a:solidFill>
                <a:srgbClr val="17608E"/>
              </a:solidFill>
              <a:effectLst/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PT版式-3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5575"/>
            <a:ext cx="10058400" cy="6546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-欧美风主题色">
    <a:dk1>
      <a:srgbClr val="000000"/>
    </a:dk1>
    <a:lt1>
      <a:srgbClr val="FFFFFF"/>
    </a:lt1>
    <a:dk2>
      <a:srgbClr val="778495"/>
    </a:dk2>
    <a:lt2>
      <a:srgbClr val="F0F0F0"/>
    </a:lt2>
    <a:accent1>
      <a:srgbClr val="0077B5"/>
    </a:accent1>
    <a:accent2>
      <a:srgbClr val="00A0DC"/>
    </a:accent2>
    <a:accent3>
      <a:srgbClr val="283E4A"/>
    </a:accent3>
    <a:accent4>
      <a:srgbClr val="55595D"/>
    </a:accent4>
    <a:accent5>
      <a:srgbClr val="6F7173"/>
    </a:accent5>
    <a:accent6>
      <a:srgbClr val="9B9EA1"/>
    </a:accent6>
    <a:hlink>
      <a:srgbClr val="0077B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126</Words>
  <Application>WPS 演示</Application>
  <PresentationFormat>自定义</PresentationFormat>
  <Paragraphs>28</Paragraphs>
  <Slides>4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微软雅黑 Light</vt:lpstr>
      <vt:lpstr>造字工房悦黑（非商用）常规体</vt:lpstr>
      <vt:lpstr>Arial Unicode MS</vt:lpstr>
      <vt:lpstr>Calibri</vt:lpstr>
      <vt:lpstr>等线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</dc:title>
  <dc:creator>柚子设计</dc:creator>
  <cp:keywords>MC-PPT模板</cp:keywords>
  <cp:category>模板</cp:category>
  <cp:lastModifiedBy>pc</cp:lastModifiedBy>
  <cp:revision>72</cp:revision>
  <dcterms:created xsi:type="dcterms:W3CDTF">2017-10-17T09:25:00Z</dcterms:created>
  <dcterms:modified xsi:type="dcterms:W3CDTF">2018-08-29T05:40:17Z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